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350" r:id="rId3"/>
    <p:sldId id="397" r:id="rId4"/>
    <p:sldId id="352" r:id="rId5"/>
    <p:sldId id="393" r:id="rId6"/>
    <p:sldId id="396" r:id="rId7"/>
    <p:sldId id="351" r:id="rId8"/>
    <p:sldId id="412" r:id="rId9"/>
    <p:sldId id="413" r:id="rId10"/>
    <p:sldId id="400" r:id="rId11"/>
    <p:sldId id="355" r:id="rId12"/>
    <p:sldId id="407" r:id="rId13"/>
    <p:sldId id="394" r:id="rId14"/>
    <p:sldId id="363" r:id="rId15"/>
    <p:sldId id="366" r:id="rId16"/>
    <p:sldId id="411" r:id="rId17"/>
    <p:sldId id="401" r:id="rId18"/>
    <p:sldId id="402" r:id="rId19"/>
    <p:sldId id="403" r:id="rId20"/>
    <p:sldId id="375" r:id="rId21"/>
    <p:sldId id="322" r:id="rId22"/>
    <p:sldId id="390" r:id="rId23"/>
    <p:sldId id="409" r:id="rId24"/>
    <p:sldId id="388" r:id="rId25"/>
    <p:sldId id="312" r:id="rId26"/>
    <p:sldId id="313" r:id="rId27"/>
    <p:sldId id="314" r:id="rId28"/>
    <p:sldId id="410" r:id="rId29"/>
    <p:sldId id="395" r:id="rId30"/>
    <p:sldId id="353" r:id="rId31"/>
    <p:sldId id="318" r:id="rId32"/>
    <p:sldId id="354" r:id="rId33"/>
    <p:sldId id="31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Kamhi" initials="AK" lastIdx="23" clrIdx="0">
    <p:extLst/>
  </p:cmAuthor>
  <p:cmAuthor id="2" name="Nikki Marquez" initials="N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  <a:srgbClr val="FFFFFF"/>
    <a:srgbClr val="D9D9D9"/>
    <a:srgbClr val="A80C35"/>
    <a:srgbClr val="C1E0F5"/>
    <a:srgbClr val="9E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388" autoAdjust="0"/>
    <p:restoredTop sz="68785" autoAdjust="0"/>
  </p:normalViewPr>
  <p:slideViewPr>
    <p:cSldViewPr showGuides="1">
      <p:cViewPr varScale="1">
        <p:scale>
          <a:sx n="72" d="100"/>
          <a:sy n="72" d="100"/>
        </p:scale>
        <p:origin x="19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1638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F2C1E-1C15-F34B-9ACD-A3171AC99AAD}" type="doc">
      <dgm:prSet loTypeId="urn:microsoft.com/office/officeart/2008/layout/VerticalCurvedList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872EB5-D137-6B4B-9AA9-9DC7A40E0A65}">
      <dgm:prSet phldrT="[Text]"/>
      <dgm:spPr/>
      <dgm:t>
        <a:bodyPr/>
        <a:lstStyle/>
        <a:p>
          <a:r>
            <a:rPr lang="en-US" dirty="0" smtClean="0"/>
            <a:t>What is happening now? Immigration under the new administration</a:t>
          </a:r>
          <a:endParaRPr lang="en-US" dirty="0"/>
        </a:p>
      </dgm:t>
    </dgm:pt>
    <dgm:pt modelId="{38C13BAC-F225-ED4A-B0FF-B1567AA324F4}" type="parTrans" cxnId="{839CB0B4-4AE9-8342-A5A2-09F4D33ECAC2}">
      <dgm:prSet/>
      <dgm:spPr/>
      <dgm:t>
        <a:bodyPr/>
        <a:lstStyle/>
        <a:p>
          <a:endParaRPr lang="en-US"/>
        </a:p>
      </dgm:t>
    </dgm:pt>
    <dgm:pt modelId="{AD50ECFF-E282-F34C-9492-A1EBB71D1C06}" type="sibTrans" cxnId="{839CB0B4-4AE9-8342-A5A2-09F4D33ECAC2}">
      <dgm:prSet/>
      <dgm:spPr/>
      <dgm:t>
        <a:bodyPr/>
        <a:lstStyle/>
        <a:p>
          <a:endParaRPr lang="en-US"/>
        </a:p>
      </dgm:t>
    </dgm:pt>
    <dgm:pt modelId="{1194357B-876F-B84A-B8F9-DCAFD0BF1859}">
      <dgm:prSet/>
      <dgm:spPr/>
      <dgm:t>
        <a:bodyPr/>
        <a:lstStyle/>
        <a:p>
          <a:r>
            <a:rPr lang="en-US" dirty="0" smtClean="0"/>
            <a:t>What are your rights if ICE comes to your organization? </a:t>
          </a:r>
          <a:endParaRPr lang="en-US" dirty="0"/>
        </a:p>
      </dgm:t>
    </dgm:pt>
    <dgm:pt modelId="{CC0E57BB-C5B1-3242-9679-3499111B28F2}" type="parTrans" cxnId="{7580083D-7471-AC48-AF71-5111DAF3FE73}">
      <dgm:prSet/>
      <dgm:spPr/>
      <dgm:t>
        <a:bodyPr/>
        <a:lstStyle/>
        <a:p>
          <a:endParaRPr lang="en-US"/>
        </a:p>
      </dgm:t>
    </dgm:pt>
    <dgm:pt modelId="{B3F7A19F-F6CF-3E4D-B432-AD00302DF023}" type="sibTrans" cxnId="{7580083D-7471-AC48-AF71-5111DAF3FE73}">
      <dgm:prSet/>
      <dgm:spPr/>
      <dgm:t>
        <a:bodyPr/>
        <a:lstStyle/>
        <a:p>
          <a:endParaRPr lang="en-US"/>
        </a:p>
      </dgm:t>
    </dgm:pt>
    <dgm:pt modelId="{CDD7ADBF-6A35-9C4E-A15E-64EC62704FA2}">
      <dgm:prSet/>
      <dgm:spPr/>
      <dgm:t>
        <a:bodyPr/>
        <a:lstStyle/>
        <a:p>
          <a:r>
            <a:rPr lang="en-US" dirty="0" smtClean="0"/>
            <a:t>How can we help immigrants to protect themselves?</a:t>
          </a:r>
          <a:endParaRPr lang="en-US" dirty="0"/>
        </a:p>
      </dgm:t>
    </dgm:pt>
    <dgm:pt modelId="{61A629F3-445F-EB4B-85B3-05D3019568E2}" type="parTrans" cxnId="{98A7B032-CED3-B04F-B772-A5C3D4466D6A}">
      <dgm:prSet/>
      <dgm:spPr/>
      <dgm:t>
        <a:bodyPr/>
        <a:lstStyle/>
        <a:p>
          <a:endParaRPr lang="en-US"/>
        </a:p>
      </dgm:t>
    </dgm:pt>
    <dgm:pt modelId="{DFC261A1-9A1C-494D-8EE8-58D5DEF6BCC4}" type="sibTrans" cxnId="{98A7B032-CED3-B04F-B772-A5C3D4466D6A}">
      <dgm:prSet/>
      <dgm:spPr/>
      <dgm:t>
        <a:bodyPr/>
        <a:lstStyle/>
        <a:p>
          <a:endParaRPr lang="en-US"/>
        </a:p>
      </dgm:t>
    </dgm:pt>
    <dgm:pt modelId="{526BD1EA-B5A7-8043-AD27-6DAB96C355ED}" type="pres">
      <dgm:prSet presAssocID="{B11F2C1E-1C15-F34B-9ACD-A3171AC99A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3D9C0C-0E53-C74B-9F44-23A5F8EF730B}" type="pres">
      <dgm:prSet presAssocID="{B11F2C1E-1C15-F34B-9ACD-A3171AC99AAD}" presName="Name1" presStyleCnt="0"/>
      <dgm:spPr/>
      <dgm:t>
        <a:bodyPr/>
        <a:lstStyle/>
        <a:p>
          <a:endParaRPr lang="en-US"/>
        </a:p>
      </dgm:t>
    </dgm:pt>
    <dgm:pt modelId="{2FFF4ACE-438F-F94A-9448-205CE12D43F0}" type="pres">
      <dgm:prSet presAssocID="{B11F2C1E-1C15-F34B-9ACD-A3171AC99AAD}" presName="cycle" presStyleCnt="0"/>
      <dgm:spPr/>
      <dgm:t>
        <a:bodyPr/>
        <a:lstStyle/>
        <a:p>
          <a:endParaRPr lang="en-US"/>
        </a:p>
      </dgm:t>
    </dgm:pt>
    <dgm:pt modelId="{8CAEDFAC-F9AE-BF45-B7A0-3F870660CEA6}" type="pres">
      <dgm:prSet presAssocID="{B11F2C1E-1C15-F34B-9ACD-A3171AC99AAD}" presName="srcNode" presStyleLbl="node1" presStyleIdx="0" presStyleCnt="3"/>
      <dgm:spPr/>
      <dgm:t>
        <a:bodyPr/>
        <a:lstStyle/>
        <a:p>
          <a:endParaRPr lang="en-US"/>
        </a:p>
      </dgm:t>
    </dgm:pt>
    <dgm:pt modelId="{A8D17749-0B70-F148-A417-2FAACBD22096}" type="pres">
      <dgm:prSet presAssocID="{B11F2C1E-1C15-F34B-9ACD-A3171AC99AAD}" presName="conn" presStyleLbl="parChTrans1D2" presStyleIdx="0" presStyleCnt="1"/>
      <dgm:spPr/>
      <dgm:t>
        <a:bodyPr/>
        <a:lstStyle/>
        <a:p>
          <a:endParaRPr lang="en-US"/>
        </a:p>
      </dgm:t>
    </dgm:pt>
    <dgm:pt modelId="{2503EB3B-BDB0-8747-BADC-DB14EF7002A9}" type="pres">
      <dgm:prSet presAssocID="{B11F2C1E-1C15-F34B-9ACD-A3171AC99AAD}" presName="extraNode" presStyleLbl="node1" presStyleIdx="0" presStyleCnt="3"/>
      <dgm:spPr/>
      <dgm:t>
        <a:bodyPr/>
        <a:lstStyle/>
        <a:p>
          <a:endParaRPr lang="en-US"/>
        </a:p>
      </dgm:t>
    </dgm:pt>
    <dgm:pt modelId="{5F725FD3-60F3-0347-BB10-BD034900C127}" type="pres">
      <dgm:prSet presAssocID="{B11F2C1E-1C15-F34B-9ACD-A3171AC99AAD}" presName="dstNode" presStyleLbl="node1" presStyleIdx="0" presStyleCnt="3"/>
      <dgm:spPr/>
      <dgm:t>
        <a:bodyPr/>
        <a:lstStyle/>
        <a:p>
          <a:endParaRPr lang="en-US"/>
        </a:p>
      </dgm:t>
    </dgm:pt>
    <dgm:pt modelId="{BB591906-1C4D-8E41-BFCD-61944B28BF9C}" type="pres">
      <dgm:prSet presAssocID="{35872EB5-D137-6B4B-9AA9-9DC7A40E0A6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3F462-7773-2142-BECE-73FE8900F1F7}" type="pres">
      <dgm:prSet presAssocID="{35872EB5-D137-6B4B-9AA9-9DC7A40E0A65}" presName="accent_1" presStyleCnt="0"/>
      <dgm:spPr/>
      <dgm:t>
        <a:bodyPr/>
        <a:lstStyle/>
        <a:p>
          <a:endParaRPr lang="en-US"/>
        </a:p>
      </dgm:t>
    </dgm:pt>
    <dgm:pt modelId="{3E614350-E86E-794C-AFE5-649F761075FF}" type="pres">
      <dgm:prSet presAssocID="{35872EB5-D137-6B4B-9AA9-9DC7A40E0A65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C72627FF-8E3C-684F-8359-4087D98E7792}" type="pres">
      <dgm:prSet presAssocID="{1194357B-876F-B84A-B8F9-DCAFD0BF185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10C7-A96C-0E44-A61E-18A9B954887B}" type="pres">
      <dgm:prSet presAssocID="{1194357B-876F-B84A-B8F9-DCAFD0BF1859}" presName="accent_2" presStyleCnt="0"/>
      <dgm:spPr/>
      <dgm:t>
        <a:bodyPr/>
        <a:lstStyle/>
        <a:p>
          <a:endParaRPr lang="en-US"/>
        </a:p>
      </dgm:t>
    </dgm:pt>
    <dgm:pt modelId="{E4BB498C-BAD2-2C4B-8318-13E20DC1D979}" type="pres">
      <dgm:prSet presAssocID="{1194357B-876F-B84A-B8F9-DCAFD0BF1859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A33B7CBF-6B97-6A43-A369-A8BD2CE5CAAD}" type="pres">
      <dgm:prSet presAssocID="{CDD7ADBF-6A35-9C4E-A15E-64EC62704FA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17CF0-8A3E-1048-8234-D81923C0FF72}" type="pres">
      <dgm:prSet presAssocID="{CDD7ADBF-6A35-9C4E-A15E-64EC62704FA2}" presName="accent_3" presStyleCnt="0"/>
      <dgm:spPr/>
      <dgm:t>
        <a:bodyPr/>
        <a:lstStyle/>
        <a:p>
          <a:endParaRPr lang="en-US"/>
        </a:p>
      </dgm:t>
    </dgm:pt>
    <dgm:pt modelId="{AC28EABB-AEE8-BC4D-85B1-BB967E2DDB0A}" type="pres">
      <dgm:prSet presAssocID="{CDD7ADBF-6A35-9C4E-A15E-64EC62704FA2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839CB0B4-4AE9-8342-A5A2-09F4D33ECAC2}" srcId="{B11F2C1E-1C15-F34B-9ACD-A3171AC99AAD}" destId="{35872EB5-D137-6B4B-9AA9-9DC7A40E0A65}" srcOrd="0" destOrd="0" parTransId="{38C13BAC-F225-ED4A-B0FF-B1567AA324F4}" sibTransId="{AD50ECFF-E282-F34C-9492-A1EBB71D1C06}"/>
    <dgm:cxn modelId="{A6A4D6CC-E9A1-FD4B-A539-F2F9BA5E7BAE}" type="presOf" srcId="{1194357B-876F-B84A-B8F9-DCAFD0BF1859}" destId="{C72627FF-8E3C-684F-8359-4087D98E7792}" srcOrd="0" destOrd="0" presId="urn:microsoft.com/office/officeart/2008/layout/VerticalCurvedList"/>
    <dgm:cxn modelId="{7580083D-7471-AC48-AF71-5111DAF3FE73}" srcId="{B11F2C1E-1C15-F34B-9ACD-A3171AC99AAD}" destId="{1194357B-876F-B84A-B8F9-DCAFD0BF1859}" srcOrd="1" destOrd="0" parTransId="{CC0E57BB-C5B1-3242-9679-3499111B28F2}" sibTransId="{B3F7A19F-F6CF-3E4D-B432-AD00302DF023}"/>
    <dgm:cxn modelId="{98A7B032-CED3-B04F-B772-A5C3D4466D6A}" srcId="{B11F2C1E-1C15-F34B-9ACD-A3171AC99AAD}" destId="{CDD7ADBF-6A35-9C4E-A15E-64EC62704FA2}" srcOrd="2" destOrd="0" parTransId="{61A629F3-445F-EB4B-85B3-05D3019568E2}" sibTransId="{DFC261A1-9A1C-494D-8EE8-58D5DEF6BCC4}"/>
    <dgm:cxn modelId="{0E17D980-5665-064A-9C5B-2BB85301AE47}" type="presOf" srcId="{B11F2C1E-1C15-F34B-9ACD-A3171AC99AAD}" destId="{526BD1EA-B5A7-8043-AD27-6DAB96C355ED}" srcOrd="0" destOrd="0" presId="urn:microsoft.com/office/officeart/2008/layout/VerticalCurvedList"/>
    <dgm:cxn modelId="{C92C3BC2-69D8-D547-AB7C-189E4DEED1EC}" type="presOf" srcId="{CDD7ADBF-6A35-9C4E-A15E-64EC62704FA2}" destId="{A33B7CBF-6B97-6A43-A369-A8BD2CE5CAAD}" srcOrd="0" destOrd="0" presId="urn:microsoft.com/office/officeart/2008/layout/VerticalCurvedList"/>
    <dgm:cxn modelId="{B8C91EFB-A296-F644-BD06-97581459513D}" type="presOf" srcId="{35872EB5-D137-6B4B-9AA9-9DC7A40E0A65}" destId="{BB591906-1C4D-8E41-BFCD-61944B28BF9C}" srcOrd="0" destOrd="0" presId="urn:microsoft.com/office/officeart/2008/layout/VerticalCurvedList"/>
    <dgm:cxn modelId="{185966A7-34A1-EE4D-A0B8-BD8F662B4C96}" type="presOf" srcId="{AD50ECFF-E282-F34C-9492-A1EBB71D1C06}" destId="{A8D17749-0B70-F148-A417-2FAACBD22096}" srcOrd="0" destOrd="0" presId="urn:microsoft.com/office/officeart/2008/layout/VerticalCurvedList"/>
    <dgm:cxn modelId="{266E9F47-83B3-BA47-AA5B-7EAEF85CE761}" type="presParOf" srcId="{526BD1EA-B5A7-8043-AD27-6DAB96C355ED}" destId="{3F3D9C0C-0E53-C74B-9F44-23A5F8EF730B}" srcOrd="0" destOrd="0" presId="urn:microsoft.com/office/officeart/2008/layout/VerticalCurvedList"/>
    <dgm:cxn modelId="{A815F789-A391-4547-B905-4FAF40FBF8E8}" type="presParOf" srcId="{3F3D9C0C-0E53-C74B-9F44-23A5F8EF730B}" destId="{2FFF4ACE-438F-F94A-9448-205CE12D43F0}" srcOrd="0" destOrd="0" presId="urn:microsoft.com/office/officeart/2008/layout/VerticalCurvedList"/>
    <dgm:cxn modelId="{FFFB56FD-30CD-194F-B3D3-19431FB0CC7C}" type="presParOf" srcId="{2FFF4ACE-438F-F94A-9448-205CE12D43F0}" destId="{8CAEDFAC-F9AE-BF45-B7A0-3F870660CEA6}" srcOrd="0" destOrd="0" presId="urn:microsoft.com/office/officeart/2008/layout/VerticalCurvedList"/>
    <dgm:cxn modelId="{78D26182-C438-C94E-9CF7-4E316F261F43}" type="presParOf" srcId="{2FFF4ACE-438F-F94A-9448-205CE12D43F0}" destId="{A8D17749-0B70-F148-A417-2FAACBD22096}" srcOrd="1" destOrd="0" presId="urn:microsoft.com/office/officeart/2008/layout/VerticalCurvedList"/>
    <dgm:cxn modelId="{0AF93120-AEA6-E947-B0D7-5728C70E298B}" type="presParOf" srcId="{2FFF4ACE-438F-F94A-9448-205CE12D43F0}" destId="{2503EB3B-BDB0-8747-BADC-DB14EF7002A9}" srcOrd="2" destOrd="0" presId="urn:microsoft.com/office/officeart/2008/layout/VerticalCurvedList"/>
    <dgm:cxn modelId="{010D5228-9F63-2844-ABC1-466AEBA0240A}" type="presParOf" srcId="{2FFF4ACE-438F-F94A-9448-205CE12D43F0}" destId="{5F725FD3-60F3-0347-BB10-BD034900C127}" srcOrd="3" destOrd="0" presId="urn:microsoft.com/office/officeart/2008/layout/VerticalCurvedList"/>
    <dgm:cxn modelId="{8915C1B2-DBD8-8943-9AE5-A005C165EE90}" type="presParOf" srcId="{3F3D9C0C-0E53-C74B-9F44-23A5F8EF730B}" destId="{BB591906-1C4D-8E41-BFCD-61944B28BF9C}" srcOrd="1" destOrd="0" presId="urn:microsoft.com/office/officeart/2008/layout/VerticalCurvedList"/>
    <dgm:cxn modelId="{822781AD-456B-E043-B15A-501EDBE095B1}" type="presParOf" srcId="{3F3D9C0C-0E53-C74B-9F44-23A5F8EF730B}" destId="{4813F462-7773-2142-BECE-73FE8900F1F7}" srcOrd="2" destOrd="0" presId="urn:microsoft.com/office/officeart/2008/layout/VerticalCurvedList"/>
    <dgm:cxn modelId="{7AB3571E-2C98-CD4C-B425-5C935CB931E4}" type="presParOf" srcId="{4813F462-7773-2142-BECE-73FE8900F1F7}" destId="{3E614350-E86E-794C-AFE5-649F761075FF}" srcOrd="0" destOrd="0" presId="urn:microsoft.com/office/officeart/2008/layout/VerticalCurvedList"/>
    <dgm:cxn modelId="{E5BD42F9-2A30-1446-93A7-99E65C57E97D}" type="presParOf" srcId="{3F3D9C0C-0E53-C74B-9F44-23A5F8EF730B}" destId="{C72627FF-8E3C-684F-8359-4087D98E7792}" srcOrd="3" destOrd="0" presId="urn:microsoft.com/office/officeart/2008/layout/VerticalCurvedList"/>
    <dgm:cxn modelId="{CCD1BC47-6CF6-8A4C-A0C1-E670F9D0BD70}" type="presParOf" srcId="{3F3D9C0C-0E53-C74B-9F44-23A5F8EF730B}" destId="{D7AE10C7-A96C-0E44-A61E-18A9B954887B}" srcOrd="4" destOrd="0" presId="urn:microsoft.com/office/officeart/2008/layout/VerticalCurvedList"/>
    <dgm:cxn modelId="{2AAC24CE-1CA7-6043-A432-C0C86449F63F}" type="presParOf" srcId="{D7AE10C7-A96C-0E44-A61E-18A9B954887B}" destId="{E4BB498C-BAD2-2C4B-8318-13E20DC1D979}" srcOrd="0" destOrd="0" presId="urn:microsoft.com/office/officeart/2008/layout/VerticalCurvedList"/>
    <dgm:cxn modelId="{A3E50910-A563-AB4C-B735-0BB6653622B7}" type="presParOf" srcId="{3F3D9C0C-0E53-C74B-9F44-23A5F8EF730B}" destId="{A33B7CBF-6B97-6A43-A369-A8BD2CE5CAAD}" srcOrd="5" destOrd="0" presId="urn:microsoft.com/office/officeart/2008/layout/VerticalCurvedList"/>
    <dgm:cxn modelId="{944A0EAC-CE33-034E-86ED-60674C788136}" type="presParOf" srcId="{3F3D9C0C-0E53-C74B-9F44-23A5F8EF730B}" destId="{69117CF0-8A3E-1048-8234-D81923C0FF72}" srcOrd="6" destOrd="0" presId="urn:microsoft.com/office/officeart/2008/layout/VerticalCurvedList"/>
    <dgm:cxn modelId="{3FCE5161-8145-DE43-BCC6-D09ADE323D38}" type="presParOf" srcId="{69117CF0-8A3E-1048-8234-D81923C0FF72}" destId="{AC28EABB-AEE8-BC4D-85B1-BB967E2DDB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15298-CFA2-0A4C-B5F6-7C4C03AA1520}" type="doc">
      <dgm:prSet loTypeId="urn:microsoft.com/office/officeart/2005/8/layout/radial3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1D3BBD4-FD00-C34C-BC81-83C34EEAB3A4}">
      <dgm:prSet phldrT="[Text]"/>
      <dgm:spPr/>
      <dgm:t>
        <a:bodyPr/>
        <a:lstStyle/>
        <a:p>
          <a:r>
            <a:rPr lang="en-US" dirty="0" smtClean="0"/>
            <a:t>Immigration</a:t>
          </a:r>
          <a:endParaRPr lang="en-US" dirty="0"/>
        </a:p>
      </dgm:t>
    </dgm:pt>
    <dgm:pt modelId="{33F4B5EC-422A-C942-A0E3-2CF06D4E939B}" type="parTrans" cxnId="{F1CD14DA-F86A-B94E-A74B-FB6BDE1DD82B}">
      <dgm:prSet/>
      <dgm:spPr/>
      <dgm:t>
        <a:bodyPr/>
        <a:lstStyle/>
        <a:p>
          <a:endParaRPr lang="en-US"/>
        </a:p>
      </dgm:t>
    </dgm:pt>
    <dgm:pt modelId="{53D99AAF-22B9-B449-AC15-9441E4C38FBA}" type="sibTrans" cxnId="{F1CD14DA-F86A-B94E-A74B-FB6BDE1DD82B}">
      <dgm:prSet/>
      <dgm:spPr/>
      <dgm:t>
        <a:bodyPr/>
        <a:lstStyle/>
        <a:p>
          <a:endParaRPr lang="en-US"/>
        </a:p>
      </dgm:t>
    </dgm:pt>
    <dgm:pt modelId="{BC42A418-AE3F-4142-A5B8-2B63144DCB5F}">
      <dgm:prSet phldrT="[Text]"/>
      <dgm:spPr/>
      <dgm:t>
        <a:bodyPr/>
        <a:lstStyle/>
        <a:p>
          <a:r>
            <a:rPr lang="en-US" dirty="0" smtClean="0"/>
            <a:t>Federal Laws</a:t>
          </a:r>
          <a:endParaRPr lang="en-US" dirty="0"/>
        </a:p>
      </dgm:t>
    </dgm:pt>
    <dgm:pt modelId="{C51678E0-20F1-3747-B302-333643C1B6DE}" type="parTrans" cxnId="{2B6C962A-A20E-AE49-9AA5-1AD2D8E6786C}">
      <dgm:prSet/>
      <dgm:spPr/>
      <dgm:t>
        <a:bodyPr/>
        <a:lstStyle/>
        <a:p>
          <a:endParaRPr lang="en-US"/>
        </a:p>
      </dgm:t>
    </dgm:pt>
    <dgm:pt modelId="{9DAA654D-8986-FB47-85E6-AFC393C8B01A}" type="sibTrans" cxnId="{2B6C962A-A20E-AE49-9AA5-1AD2D8E6786C}">
      <dgm:prSet/>
      <dgm:spPr/>
      <dgm:t>
        <a:bodyPr/>
        <a:lstStyle/>
        <a:p>
          <a:endParaRPr lang="en-US"/>
        </a:p>
      </dgm:t>
    </dgm:pt>
    <dgm:pt modelId="{B57D49DE-E94D-CA49-A030-470E3804AC10}">
      <dgm:prSet phldrT="[Text]"/>
      <dgm:spPr/>
      <dgm:t>
        <a:bodyPr/>
        <a:lstStyle/>
        <a:p>
          <a:r>
            <a:rPr lang="en-US" dirty="0" smtClean="0"/>
            <a:t>Agency Policies</a:t>
          </a:r>
          <a:endParaRPr lang="en-US" dirty="0"/>
        </a:p>
      </dgm:t>
    </dgm:pt>
    <dgm:pt modelId="{CE58F43B-59AD-3343-A529-84CBEC88A855}" type="parTrans" cxnId="{7174F788-DAFD-C54E-A06D-5818AF86033D}">
      <dgm:prSet/>
      <dgm:spPr/>
      <dgm:t>
        <a:bodyPr/>
        <a:lstStyle/>
        <a:p>
          <a:endParaRPr lang="en-US"/>
        </a:p>
      </dgm:t>
    </dgm:pt>
    <dgm:pt modelId="{CE6B15F7-D11E-0D44-8F66-D27558A2D008}" type="sibTrans" cxnId="{7174F788-DAFD-C54E-A06D-5818AF86033D}">
      <dgm:prSet/>
      <dgm:spPr/>
      <dgm:t>
        <a:bodyPr/>
        <a:lstStyle/>
        <a:p>
          <a:endParaRPr lang="en-US"/>
        </a:p>
      </dgm:t>
    </dgm:pt>
    <dgm:pt modelId="{3E63BEEC-9BEB-BE4C-909B-EB816289AEE8}">
      <dgm:prSet phldrT="[Text]"/>
      <dgm:spPr/>
      <dgm:t>
        <a:bodyPr/>
        <a:lstStyle/>
        <a:p>
          <a:r>
            <a:rPr lang="en-US" dirty="0" smtClean="0"/>
            <a:t>Executive Orders</a:t>
          </a:r>
          <a:endParaRPr lang="en-US" dirty="0"/>
        </a:p>
      </dgm:t>
    </dgm:pt>
    <dgm:pt modelId="{F54E4FC8-77A8-374C-9203-68D0295D7CC4}" type="parTrans" cxnId="{B1872824-9314-354A-9124-C757682B999C}">
      <dgm:prSet/>
      <dgm:spPr/>
      <dgm:t>
        <a:bodyPr/>
        <a:lstStyle/>
        <a:p>
          <a:endParaRPr lang="en-US"/>
        </a:p>
      </dgm:t>
    </dgm:pt>
    <dgm:pt modelId="{5D0F3833-8805-C845-9563-56841FE33E16}" type="sibTrans" cxnId="{B1872824-9314-354A-9124-C757682B999C}">
      <dgm:prSet/>
      <dgm:spPr/>
      <dgm:t>
        <a:bodyPr/>
        <a:lstStyle/>
        <a:p>
          <a:endParaRPr lang="en-US"/>
        </a:p>
      </dgm:t>
    </dgm:pt>
    <dgm:pt modelId="{21838EA0-1F5A-474B-8AC2-2649416ABBE2}">
      <dgm:prSet phldrT="[Text]"/>
      <dgm:spPr/>
      <dgm:t>
        <a:bodyPr/>
        <a:lstStyle/>
        <a:p>
          <a:r>
            <a:rPr lang="en-US" dirty="0" smtClean="0"/>
            <a:t>Federal Court Cases</a:t>
          </a:r>
          <a:endParaRPr lang="en-US" dirty="0"/>
        </a:p>
      </dgm:t>
    </dgm:pt>
    <dgm:pt modelId="{C1C1E1FB-AC43-F242-9967-D1B350653B20}" type="parTrans" cxnId="{9921B851-DD6B-204F-9F64-36F32AC10BDA}">
      <dgm:prSet/>
      <dgm:spPr/>
      <dgm:t>
        <a:bodyPr/>
        <a:lstStyle/>
        <a:p>
          <a:endParaRPr lang="en-US"/>
        </a:p>
      </dgm:t>
    </dgm:pt>
    <dgm:pt modelId="{003FF572-C5D5-B347-A01C-7C0A9C8E8B5E}" type="sibTrans" cxnId="{9921B851-DD6B-204F-9F64-36F32AC10BDA}">
      <dgm:prSet/>
      <dgm:spPr/>
      <dgm:t>
        <a:bodyPr/>
        <a:lstStyle/>
        <a:p>
          <a:endParaRPr lang="en-US"/>
        </a:p>
      </dgm:t>
    </dgm:pt>
    <dgm:pt modelId="{1CDF79F8-33DE-5141-AD35-DF6326057A30}">
      <dgm:prSet phldrT="[Text]"/>
      <dgm:spPr/>
      <dgm:t>
        <a:bodyPr/>
        <a:lstStyle/>
        <a:p>
          <a:r>
            <a:rPr lang="en-US" dirty="0" smtClean="0"/>
            <a:t>Circuit Court Cases</a:t>
          </a:r>
          <a:endParaRPr lang="en-US" dirty="0"/>
        </a:p>
      </dgm:t>
    </dgm:pt>
    <dgm:pt modelId="{38D178F7-4F84-2141-B267-F02A1CF9DEC9}" type="parTrans" cxnId="{56F2399C-DA1F-C94F-BC5D-BC01AE44F525}">
      <dgm:prSet/>
      <dgm:spPr/>
      <dgm:t>
        <a:bodyPr/>
        <a:lstStyle/>
        <a:p>
          <a:endParaRPr lang="en-US"/>
        </a:p>
      </dgm:t>
    </dgm:pt>
    <dgm:pt modelId="{E9BE5697-7289-334D-A802-B7FE70EB2B0E}" type="sibTrans" cxnId="{56F2399C-DA1F-C94F-BC5D-BC01AE44F525}">
      <dgm:prSet/>
      <dgm:spPr/>
      <dgm:t>
        <a:bodyPr/>
        <a:lstStyle/>
        <a:p>
          <a:endParaRPr lang="en-US"/>
        </a:p>
      </dgm:t>
    </dgm:pt>
    <dgm:pt modelId="{813C0C36-2B6D-1547-BFD5-40C8201552B3}">
      <dgm:prSet phldrT="[Text]"/>
      <dgm:spPr/>
      <dgm:t>
        <a:bodyPr/>
        <a:lstStyle/>
        <a:p>
          <a:r>
            <a:rPr lang="en-US" dirty="0" smtClean="0"/>
            <a:t>Regulations</a:t>
          </a:r>
          <a:endParaRPr lang="en-US" dirty="0"/>
        </a:p>
      </dgm:t>
    </dgm:pt>
    <dgm:pt modelId="{53599880-38C9-D84E-A4D2-5D09E697F9C6}" type="parTrans" cxnId="{859FABED-FD68-5E4D-B20A-EB4E1EE8467B}">
      <dgm:prSet/>
      <dgm:spPr/>
      <dgm:t>
        <a:bodyPr/>
        <a:lstStyle/>
        <a:p>
          <a:endParaRPr lang="en-US"/>
        </a:p>
      </dgm:t>
    </dgm:pt>
    <dgm:pt modelId="{28B9FC52-91D0-E44F-8F57-E3D29F8C5341}" type="sibTrans" cxnId="{859FABED-FD68-5E4D-B20A-EB4E1EE8467B}">
      <dgm:prSet/>
      <dgm:spPr/>
      <dgm:t>
        <a:bodyPr/>
        <a:lstStyle/>
        <a:p>
          <a:endParaRPr lang="en-US"/>
        </a:p>
      </dgm:t>
    </dgm:pt>
    <dgm:pt modelId="{7CF423E1-7BCE-A54C-AAD5-39E0283E6FD1}">
      <dgm:prSet phldrT="[Text]"/>
      <dgm:spPr/>
      <dgm:t>
        <a:bodyPr/>
        <a:lstStyle/>
        <a:p>
          <a:r>
            <a:rPr lang="en-US" dirty="0" smtClean="0"/>
            <a:t>State and Local Laws</a:t>
          </a:r>
          <a:endParaRPr lang="en-US" dirty="0"/>
        </a:p>
      </dgm:t>
    </dgm:pt>
    <dgm:pt modelId="{ADD1AD1C-CA5F-C44C-82B7-2F858F2FD43C}" type="parTrans" cxnId="{F6B8C8FA-5CE6-A249-AF9E-010B4C2D7D4F}">
      <dgm:prSet/>
      <dgm:spPr/>
      <dgm:t>
        <a:bodyPr/>
        <a:lstStyle/>
        <a:p>
          <a:endParaRPr lang="en-US"/>
        </a:p>
      </dgm:t>
    </dgm:pt>
    <dgm:pt modelId="{84E722ED-3830-174D-9C13-3FA22FD57122}" type="sibTrans" cxnId="{F6B8C8FA-5CE6-A249-AF9E-010B4C2D7D4F}">
      <dgm:prSet/>
      <dgm:spPr/>
      <dgm:t>
        <a:bodyPr/>
        <a:lstStyle/>
        <a:p>
          <a:endParaRPr lang="en-US"/>
        </a:p>
      </dgm:t>
    </dgm:pt>
    <dgm:pt modelId="{DA8813DF-DA48-F140-B073-00AE1B426D1C}">
      <dgm:prSet phldrT="[Text]"/>
      <dgm:spPr/>
      <dgm:t>
        <a:bodyPr/>
        <a:lstStyle/>
        <a:p>
          <a:r>
            <a:rPr lang="en-US" dirty="0" smtClean="0"/>
            <a:t>Local Policies</a:t>
          </a:r>
          <a:endParaRPr lang="en-US" dirty="0"/>
        </a:p>
      </dgm:t>
    </dgm:pt>
    <dgm:pt modelId="{1FDCBFCA-70C7-9748-AC74-930757DD5F25}" type="parTrans" cxnId="{2BB067D0-3B0F-C94D-B49E-D2ADE4C4743E}">
      <dgm:prSet/>
      <dgm:spPr/>
      <dgm:t>
        <a:bodyPr/>
        <a:lstStyle/>
        <a:p>
          <a:endParaRPr lang="en-US"/>
        </a:p>
      </dgm:t>
    </dgm:pt>
    <dgm:pt modelId="{CE85DDD1-0D5D-FE4B-BA6F-B728F1970284}" type="sibTrans" cxnId="{2BB067D0-3B0F-C94D-B49E-D2ADE4C4743E}">
      <dgm:prSet/>
      <dgm:spPr/>
      <dgm:t>
        <a:bodyPr/>
        <a:lstStyle/>
        <a:p>
          <a:endParaRPr lang="en-US"/>
        </a:p>
      </dgm:t>
    </dgm:pt>
    <dgm:pt modelId="{6218B9AD-1370-1741-B635-D03259FD33D6}" type="pres">
      <dgm:prSet presAssocID="{55615298-CFA2-0A4C-B5F6-7C4C03AA15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E677D-1897-B84D-B011-83ABFE56A4A9}" type="pres">
      <dgm:prSet presAssocID="{55615298-CFA2-0A4C-B5F6-7C4C03AA152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FF11601-7F84-904E-ADE0-9097F6C06933}" type="pres">
      <dgm:prSet presAssocID="{D1D3BBD4-FD00-C34C-BC81-83C34EEAB3A4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C86CC9CC-3005-C34B-8202-1B0670BEDA19}" type="pres">
      <dgm:prSet presAssocID="{BC42A418-AE3F-4142-A5B8-2B63144DCB5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6EAB4-9962-194A-B15B-01D84C0CBF49}" type="pres">
      <dgm:prSet presAssocID="{B57D49DE-E94D-CA49-A030-470E3804AC10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09EF-83B6-0448-9ED6-3B95B32ED505}" type="pres">
      <dgm:prSet presAssocID="{813C0C36-2B6D-1547-BFD5-40C8201552B3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13E90-2338-B844-83F3-A72BD68E2B45}" type="pres">
      <dgm:prSet presAssocID="{3E63BEEC-9BEB-BE4C-909B-EB816289AEE8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413CE-B818-FD44-B601-2988C74BB408}" type="pres">
      <dgm:prSet presAssocID="{21838EA0-1F5A-474B-8AC2-2649416ABBE2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0842E-20E6-C04F-A0AF-BDD15A7DB45A}" type="pres">
      <dgm:prSet presAssocID="{1CDF79F8-33DE-5141-AD35-DF6326057A30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C245-1BA6-1441-A88D-81DC64B2CD62}" type="pres">
      <dgm:prSet presAssocID="{7CF423E1-7BCE-A54C-AAD5-39E0283E6FD1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9E5F9-FFFB-934B-B0C5-2FC2338599D3}" type="pres">
      <dgm:prSet presAssocID="{DA8813DF-DA48-F140-B073-00AE1B426D1C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C962A-A20E-AE49-9AA5-1AD2D8E6786C}" srcId="{D1D3BBD4-FD00-C34C-BC81-83C34EEAB3A4}" destId="{BC42A418-AE3F-4142-A5B8-2B63144DCB5F}" srcOrd="0" destOrd="0" parTransId="{C51678E0-20F1-3747-B302-333643C1B6DE}" sibTransId="{9DAA654D-8986-FB47-85E6-AFC393C8B01A}"/>
    <dgm:cxn modelId="{F1CD14DA-F86A-B94E-A74B-FB6BDE1DD82B}" srcId="{55615298-CFA2-0A4C-B5F6-7C4C03AA1520}" destId="{D1D3BBD4-FD00-C34C-BC81-83C34EEAB3A4}" srcOrd="0" destOrd="0" parTransId="{33F4B5EC-422A-C942-A0E3-2CF06D4E939B}" sibTransId="{53D99AAF-22B9-B449-AC15-9441E4C38FBA}"/>
    <dgm:cxn modelId="{90E2D483-69E1-B746-8679-D83E5AAD897B}" type="presOf" srcId="{B57D49DE-E94D-CA49-A030-470E3804AC10}" destId="{8D36EAB4-9962-194A-B15B-01D84C0CBF49}" srcOrd="0" destOrd="0" presId="urn:microsoft.com/office/officeart/2005/8/layout/radial3"/>
    <dgm:cxn modelId="{2BB067D0-3B0F-C94D-B49E-D2ADE4C4743E}" srcId="{D1D3BBD4-FD00-C34C-BC81-83C34EEAB3A4}" destId="{DA8813DF-DA48-F140-B073-00AE1B426D1C}" srcOrd="7" destOrd="0" parTransId="{1FDCBFCA-70C7-9748-AC74-930757DD5F25}" sibTransId="{CE85DDD1-0D5D-FE4B-BA6F-B728F1970284}"/>
    <dgm:cxn modelId="{7174F788-DAFD-C54E-A06D-5818AF86033D}" srcId="{D1D3BBD4-FD00-C34C-BC81-83C34EEAB3A4}" destId="{B57D49DE-E94D-CA49-A030-470E3804AC10}" srcOrd="1" destOrd="0" parTransId="{CE58F43B-59AD-3343-A529-84CBEC88A855}" sibTransId="{CE6B15F7-D11E-0D44-8F66-D27558A2D008}"/>
    <dgm:cxn modelId="{E44F0C85-B5DE-EE43-AE1E-7FCD14DB5C47}" type="presOf" srcId="{DA8813DF-DA48-F140-B073-00AE1B426D1C}" destId="{BED9E5F9-FFFB-934B-B0C5-2FC2338599D3}" srcOrd="0" destOrd="0" presId="urn:microsoft.com/office/officeart/2005/8/layout/radial3"/>
    <dgm:cxn modelId="{56F2399C-DA1F-C94F-BC5D-BC01AE44F525}" srcId="{D1D3BBD4-FD00-C34C-BC81-83C34EEAB3A4}" destId="{1CDF79F8-33DE-5141-AD35-DF6326057A30}" srcOrd="5" destOrd="0" parTransId="{38D178F7-4F84-2141-B267-F02A1CF9DEC9}" sibTransId="{E9BE5697-7289-334D-A802-B7FE70EB2B0E}"/>
    <dgm:cxn modelId="{CA177089-F035-3C4C-AE39-329471B00CD3}" type="presOf" srcId="{7CF423E1-7BCE-A54C-AAD5-39E0283E6FD1}" destId="{4717C245-1BA6-1441-A88D-81DC64B2CD62}" srcOrd="0" destOrd="0" presId="urn:microsoft.com/office/officeart/2005/8/layout/radial3"/>
    <dgm:cxn modelId="{1EFFF627-B856-5348-A2E2-21656C742A55}" type="presOf" srcId="{3E63BEEC-9BEB-BE4C-909B-EB816289AEE8}" destId="{A3B13E90-2338-B844-83F3-A72BD68E2B45}" srcOrd="0" destOrd="0" presId="urn:microsoft.com/office/officeart/2005/8/layout/radial3"/>
    <dgm:cxn modelId="{B1872824-9314-354A-9124-C757682B999C}" srcId="{D1D3BBD4-FD00-C34C-BC81-83C34EEAB3A4}" destId="{3E63BEEC-9BEB-BE4C-909B-EB816289AEE8}" srcOrd="3" destOrd="0" parTransId="{F54E4FC8-77A8-374C-9203-68D0295D7CC4}" sibTransId="{5D0F3833-8805-C845-9563-56841FE33E16}"/>
    <dgm:cxn modelId="{859FABED-FD68-5E4D-B20A-EB4E1EE8467B}" srcId="{D1D3BBD4-FD00-C34C-BC81-83C34EEAB3A4}" destId="{813C0C36-2B6D-1547-BFD5-40C8201552B3}" srcOrd="2" destOrd="0" parTransId="{53599880-38C9-D84E-A4D2-5D09E697F9C6}" sibTransId="{28B9FC52-91D0-E44F-8F57-E3D29F8C5341}"/>
    <dgm:cxn modelId="{12491E45-7F83-0442-B4CE-5CF1911BE78A}" type="presOf" srcId="{21838EA0-1F5A-474B-8AC2-2649416ABBE2}" destId="{E43413CE-B818-FD44-B601-2988C74BB408}" srcOrd="0" destOrd="0" presId="urn:microsoft.com/office/officeart/2005/8/layout/radial3"/>
    <dgm:cxn modelId="{6AD1D071-1761-8B42-B896-3D9DB30CA158}" type="presOf" srcId="{D1D3BBD4-FD00-C34C-BC81-83C34EEAB3A4}" destId="{BFF11601-7F84-904E-ADE0-9097F6C06933}" srcOrd="0" destOrd="0" presId="urn:microsoft.com/office/officeart/2005/8/layout/radial3"/>
    <dgm:cxn modelId="{5C74D277-A43D-0B4E-B077-605F056A5FE8}" type="presOf" srcId="{BC42A418-AE3F-4142-A5B8-2B63144DCB5F}" destId="{C86CC9CC-3005-C34B-8202-1B0670BEDA19}" srcOrd="0" destOrd="0" presId="urn:microsoft.com/office/officeart/2005/8/layout/radial3"/>
    <dgm:cxn modelId="{F17EFDC5-C05C-C841-B870-50C7AD71A06C}" type="presOf" srcId="{55615298-CFA2-0A4C-B5F6-7C4C03AA1520}" destId="{6218B9AD-1370-1741-B635-D03259FD33D6}" srcOrd="0" destOrd="0" presId="urn:microsoft.com/office/officeart/2005/8/layout/radial3"/>
    <dgm:cxn modelId="{79907C9A-9E12-F841-B853-E4496F197FD1}" type="presOf" srcId="{813C0C36-2B6D-1547-BFD5-40C8201552B3}" destId="{D51E09EF-83B6-0448-9ED6-3B95B32ED505}" srcOrd="0" destOrd="0" presId="urn:microsoft.com/office/officeart/2005/8/layout/radial3"/>
    <dgm:cxn modelId="{F4584911-B12A-6743-AC42-23069D802A75}" type="presOf" srcId="{1CDF79F8-33DE-5141-AD35-DF6326057A30}" destId="{A9C0842E-20E6-C04F-A0AF-BDD15A7DB45A}" srcOrd="0" destOrd="0" presId="urn:microsoft.com/office/officeart/2005/8/layout/radial3"/>
    <dgm:cxn modelId="{F6B8C8FA-5CE6-A249-AF9E-010B4C2D7D4F}" srcId="{D1D3BBD4-FD00-C34C-BC81-83C34EEAB3A4}" destId="{7CF423E1-7BCE-A54C-AAD5-39E0283E6FD1}" srcOrd="6" destOrd="0" parTransId="{ADD1AD1C-CA5F-C44C-82B7-2F858F2FD43C}" sibTransId="{84E722ED-3830-174D-9C13-3FA22FD57122}"/>
    <dgm:cxn modelId="{9921B851-DD6B-204F-9F64-36F32AC10BDA}" srcId="{D1D3BBD4-FD00-C34C-BC81-83C34EEAB3A4}" destId="{21838EA0-1F5A-474B-8AC2-2649416ABBE2}" srcOrd="4" destOrd="0" parTransId="{C1C1E1FB-AC43-F242-9967-D1B350653B20}" sibTransId="{003FF572-C5D5-B347-A01C-7C0A9C8E8B5E}"/>
    <dgm:cxn modelId="{7F71C8AF-4F0C-CA43-AEDD-060D02F2C211}" type="presParOf" srcId="{6218B9AD-1370-1741-B635-D03259FD33D6}" destId="{378E677D-1897-B84D-B011-83ABFE56A4A9}" srcOrd="0" destOrd="0" presId="urn:microsoft.com/office/officeart/2005/8/layout/radial3"/>
    <dgm:cxn modelId="{66573424-411F-B54C-B3B3-EB37A61AE4B1}" type="presParOf" srcId="{378E677D-1897-B84D-B011-83ABFE56A4A9}" destId="{BFF11601-7F84-904E-ADE0-9097F6C06933}" srcOrd="0" destOrd="0" presId="urn:microsoft.com/office/officeart/2005/8/layout/radial3"/>
    <dgm:cxn modelId="{CC4572A6-0AF2-004B-AE4F-AA6C05C79B8B}" type="presParOf" srcId="{378E677D-1897-B84D-B011-83ABFE56A4A9}" destId="{C86CC9CC-3005-C34B-8202-1B0670BEDA19}" srcOrd="1" destOrd="0" presId="urn:microsoft.com/office/officeart/2005/8/layout/radial3"/>
    <dgm:cxn modelId="{C04EF5A1-B12A-9643-9B31-88C138D5F709}" type="presParOf" srcId="{378E677D-1897-B84D-B011-83ABFE56A4A9}" destId="{8D36EAB4-9962-194A-B15B-01D84C0CBF49}" srcOrd="2" destOrd="0" presId="urn:microsoft.com/office/officeart/2005/8/layout/radial3"/>
    <dgm:cxn modelId="{2AE59DC1-7656-9141-A36E-E980E7A71E4F}" type="presParOf" srcId="{378E677D-1897-B84D-B011-83ABFE56A4A9}" destId="{D51E09EF-83B6-0448-9ED6-3B95B32ED505}" srcOrd="3" destOrd="0" presId="urn:microsoft.com/office/officeart/2005/8/layout/radial3"/>
    <dgm:cxn modelId="{7A008DAE-73F0-0E46-BC94-9B992A805E0E}" type="presParOf" srcId="{378E677D-1897-B84D-B011-83ABFE56A4A9}" destId="{A3B13E90-2338-B844-83F3-A72BD68E2B45}" srcOrd="4" destOrd="0" presId="urn:microsoft.com/office/officeart/2005/8/layout/radial3"/>
    <dgm:cxn modelId="{7EB7A1B2-D839-2D42-BF52-FD6AB53C8AFE}" type="presParOf" srcId="{378E677D-1897-B84D-B011-83ABFE56A4A9}" destId="{E43413CE-B818-FD44-B601-2988C74BB408}" srcOrd="5" destOrd="0" presId="urn:microsoft.com/office/officeart/2005/8/layout/radial3"/>
    <dgm:cxn modelId="{AE70A282-444E-2E4C-B9BE-DB7534783BAB}" type="presParOf" srcId="{378E677D-1897-B84D-B011-83ABFE56A4A9}" destId="{A9C0842E-20E6-C04F-A0AF-BDD15A7DB45A}" srcOrd="6" destOrd="0" presId="urn:microsoft.com/office/officeart/2005/8/layout/radial3"/>
    <dgm:cxn modelId="{BD59C23C-A280-FB47-BD3D-639DE7104D70}" type="presParOf" srcId="{378E677D-1897-B84D-B011-83ABFE56A4A9}" destId="{4717C245-1BA6-1441-A88D-81DC64B2CD62}" srcOrd="7" destOrd="0" presId="urn:microsoft.com/office/officeart/2005/8/layout/radial3"/>
    <dgm:cxn modelId="{728D5633-F2BC-0C46-8222-CC213C4457F9}" type="presParOf" srcId="{378E677D-1897-B84D-B011-83ABFE56A4A9}" destId="{BED9E5F9-FFFB-934B-B0C5-2FC2338599D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50C40-9493-7044-8011-7FEE946AF572}" type="doc">
      <dgm:prSet loTypeId="urn:microsoft.com/office/officeart/2005/8/layout/arrow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8AE0576-8DEC-E44A-A618-96BFC5E59E23}">
      <dgm:prSet phldrT="[Text]"/>
      <dgm:spPr/>
      <dgm:t>
        <a:bodyPr/>
        <a:lstStyle/>
        <a:p>
          <a:r>
            <a:rPr lang="en-US" dirty="0" smtClean="0"/>
            <a:t>Good</a:t>
          </a:r>
          <a:endParaRPr lang="en-US" dirty="0"/>
        </a:p>
      </dgm:t>
    </dgm:pt>
    <dgm:pt modelId="{23235CAF-2AED-034B-A14B-133F01CF3C13}" type="parTrans" cxnId="{CD85F193-A31C-5248-9F4C-8302DDD1405E}">
      <dgm:prSet/>
      <dgm:spPr/>
      <dgm:t>
        <a:bodyPr/>
        <a:lstStyle/>
        <a:p>
          <a:endParaRPr lang="en-US"/>
        </a:p>
      </dgm:t>
    </dgm:pt>
    <dgm:pt modelId="{443990BB-528C-5547-BD87-2EB153A19DF1}" type="sibTrans" cxnId="{CD85F193-A31C-5248-9F4C-8302DDD1405E}">
      <dgm:prSet/>
      <dgm:spPr/>
      <dgm:t>
        <a:bodyPr/>
        <a:lstStyle/>
        <a:p>
          <a:endParaRPr lang="en-US"/>
        </a:p>
      </dgm:t>
    </dgm:pt>
    <dgm:pt modelId="{283453F0-06E4-314E-BDA9-311A4BBDC3AD}">
      <dgm:prSet phldrT="[Text]"/>
      <dgm:spPr/>
      <dgm:t>
        <a:bodyPr/>
        <a:lstStyle/>
        <a:p>
          <a:r>
            <a:rPr lang="en-US" dirty="0" smtClean="0"/>
            <a:t>Bad</a:t>
          </a:r>
          <a:endParaRPr lang="en-US" dirty="0"/>
        </a:p>
      </dgm:t>
    </dgm:pt>
    <dgm:pt modelId="{20F4D583-4A50-3D43-8868-43310D577071}" type="parTrans" cxnId="{7069762D-4E97-E441-8BCB-0E661A48E1AA}">
      <dgm:prSet/>
      <dgm:spPr/>
      <dgm:t>
        <a:bodyPr/>
        <a:lstStyle/>
        <a:p>
          <a:endParaRPr lang="en-US"/>
        </a:p>
      </dgm:t>
    </dgm:pt>
    <dgm:pt modelId="{285D664D-1988-A944-8344-78B240124BCD}" type="sibTrans" cxnId="{7069762D-4E97-E441-8BCB-0E661A48E1AA}">
      <dgm:prSet/>
      <dgm:spPr/>
      <dgm:t>
        <a:bodyPr/>
        <a:lstStyle/>
        <a:p>
          <a:endParaRPr lang="en-US"/>
        </a:p>
      </dgm:t>
    </dgm:pt>
    <dgm:pt modelId="{25956C2C-04CF-1A4F-AB5A-7A19A0030AD4}">
      <dgm:prSet phldrT="[Text]"/>
      <dgm:spPr/>
      <dgm:t>
        <a:bodyPr/>
        <a:lstStyle/>
        <a:p>
          <a:r>
            <a:rPr lang="en-US" dirty="0" smtClean="0"/>
            <a:t>Increased funding and personnel across DHS</a:t>
          </a:r>
          <a:endParaRPr lang="en-US" dirty="0"/>
        </a:p>
      </dgm:t>
    </dgm:pt>
    <dgm:pt modelId="{B081B8E2-24D4-BB4E-A4CE-307C9D6F4BB0}" type="parTrans" cxnId="{681E88B3-20AD-5A4B-8DF9-0B25D155FDD3}">
      <dgm:prSet/>
      <dgm:spPr/>
      <dgm:t>
        <a:bodyPr/>
        <a:lstStyle/>
        <a:p>
          <a:endParaRPr lang="en-US"/>
        </a:p>
      </dgm:t>
    </dgm:pt>
    <dgm:pt modelId="{7865F17B-ED76-DA47-9E03-1C82A9251D2C}" type="sibTrans" cxnId="{681E88B3-20AD-5A4B-8DF9-0B25D155FDD3}">
      <dgm:prSet/>
      <dgm:spPr/>
      <dgm:t>
        <a:bodyPr/>
        <a:lstStyle/>
        <a:p>
          <a:endParaRPr lang="en-US"/>
        </a:p>
      </dgm:t>
    </dgm:pt>
    <dgm:pt modelId="{17BDBBF9-A811-9B45-B4C7-004E20CBBD6B}">
      <dgm:prSet phldrT="[Text]"/>
      <dgm:spPr/>
      <dgm:t>
        <a:bodyPr/>
        <a:lstStyle/>
        <a:p>
          <a:r>
            <a:rPr lang="en-US" dirty="0" smtClean="0"/>
            <a:t>Limits on legal immigration</a:t>
          </a:r>
          <a:endParaRPr lang="en-US" dirty="0"/>
        </a:p>
      </dgm:t>
    </dgm:pt>
    <dgm:pt modelId="{90C77E5C-5E78-F44A-86AE-2F6396D3F89A}" type="parTrans" cxnId="{CFFD95D9-C639-0D40-BE8D-60649807DD15}">
      <dgm:prSet/>
      <dgm:spPr/>
      <dgm:t>
        <a:bodyPr/>
        <a:lstStyle/>
        <a:p>
          <a:endParaRPr lang="en-US"/>
        </a:p>
      </dgm:t>
    </dgm:pt>
    <dgm:pt modelId="{1CCC15F1-8BA2-9341-A24D-FD8AA9074AC8}" type="sibTrans" cxnId="{CFFD95D9-C639-0D40-BE8D-60649807DD15}">
      <dgm:prSet/>
      <dgm:spPr/>
      <dgm:t>
        <a:bodyPr/>
        <a:lstStyle/>
        <a:p>
          <a:endParaRPr lang="en-US"/>
        </a:p>
      </dgm:t>
    </dgm:pt>
    <dgm:pt modelId="{AB46B5A7-E1E1-0D40-BF68-738E69BF174F}">
      <dgm:prSet phldrT="[Text]"/>
      <dgm:spPr/>
      <dgm:t>
        <a:bodyPr/>
        <a:lstStyle/>
        <a:p>
          <a:r>
            <a:rPr lang="en-US" dirty="0" smtClean="0"/>
            <a:t>Prohibition on sanctuary cities</a:t>
          </a:r>
        </a:p>
      </dgm:t>
    </dgm:pt>
    <dgm:pt modelId="{2AEDBCB4-7260-5C4F-BE27-1DB47B6F366B}" type="parTrans" cxnId="{22FEC69E-7DB8-124D-A314-BECAA6AE8475}">
      <dgm:prSet/>
      <dgm:spPr/>
      <dgm:t>
        <a:bodyPr/>
        <a:lstStyle/>
        <a:p>
          <a:endParaRPr lang="en-US"/>
        </a:p>
      </dgm:t>
    </dgm:pt>
    <dgm:pt modelId="{61F0CD4E-F0F2-2047-A2FF-B82BB88154AC}" type="sibTrans" cxnId="{22FEC69E-7DB8-124D-A314-BECAA6AE8475}">
      <dgm:prSet/>
      <dgm:spPr/>
      <dgm:t>
        <a:bodyPr/>
        <a:lstStyle/>
        <a:p>
          <a:endParaRPr lang="en-US"/>
        </a:p>
      </dgm:t>
    </dgm:pt>
    <dgm:pt modelId="{08A656D5-EDA4-F541-9E5A-2F1E6460A780}">
      <dgm:prSet phldrT="[Text]"/>
      <dgm:spPr/>
      <dgm:t>
        <a:bodyPr/>
        <a:lstStyle/>
        <a:p>
          <a:r>
            <a:rPr lang="en-US" dirty="0" smtClean="0"/>
            <a:t>Path to legalization for some immigrant students</a:t>
          </a:r>
          <a:endParaRPr lang="en-US" dirty="0"/>
        </a:p>
      </dgm:t>
    </dgm:pt>
    <dgm:pt modelId="{CD5EA4E5-BEFB-7D42-8041-57F2DAF23522}" type="parTrans" cxnId="{08E8E62D-59BB-F448-8D9D-EEFAFE9EDDB4}">
      <dgm:prSet/>
      <dgm:spPr/>
      <dgm:t>
        <a:bodyPr/>
        <a:lstStyle/>
        <a:p>
          <a:endParaRPr lang="en-US"/>
        </a:p>
      </dgm:t>
    </dgm:pt>
    <dgm:pt modelId="{19981194-3018-A143-947D-563E658C9691}" type="sibTrans" cxnId="{08E8E62D-59BB-F448-8D9D-EEFAFE9EDDB4}">
      <dgm:prSet/>
      <dgm:spPr/>
      <dgm:t>
        <a:bodyPr/>
        <a:lstStyle/>
        <a:p>
          <a:endParaRPr lang="en-US"/>
        </a:p>
      </dgm:t>
    </dgm:pt>
    <dgm:pt modelId="{476D1B87-6178-2D4B-B25D-0D6F4F889BA6}">
      <dgm:prSet phldrT="[Text]"/>
      <dgm:spPr/>
      <dgm:t>
        <a:bodyPr/>
        <a:lstStyle/>
        <a:p>
          <a:r>
            <a:rPr lang="en-US" dirty="0" smtClean="0"/>
            <a:t>Border wall</a:t>
          </a:r>
          <a:endParaRPr lang="en-US" dirty="0"/>
        </a:p>
      </dgm:t>
    </dgm:pt>
    <dgm:pt modelId="{01EEC8DA-CEBA-8142-953F-89EBFE39EC56}" type="parTrans" cxnId="{9F2E120A-1057-9946-9E89-CB41580BBCDC}">
      <dgm:prSet/>
      <dgm:spPr/>
      <dgm:t>
        <a:bodyPr/>
        <a:lstStyle/>
        <a:p>
          <a:endParaRPr lang="en-US"/>
        </a:p>
      </dgm:t>
    </dgm:pt>
    <dgm:pt modelId="{7561E53A-1101-1D45-9E98-73C3F90AF49D}" type="sibTrans" cxnId="{9F2E120A-1057-9946-9E89-CB41580BBCDC}">
      <dgm:prSet/>
      <dgm:spPr/>
      <dgm:t>
        <a:bodyPr/>
        <a:lstStyle/>
        <a:p>
          <a:endParaRPr lang="en-US"/>
        </a:p>
      </dgm:t>
    </dgm:pt>
    <dgm:pt modelId="{3563B20F-2995-CF4E-A745-FA2A50C04C7C}" type="pres">
      <dgm:prSet presAssocID="{8E750C40-9493-7044-8011-7FEE946AF5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57287-C010-7F41-8D7C-88F9B439EF5E}" type="pres">
      <dgm:prSet presAssocID="{C8AE0576-8DEC-E44A-A618-96BFC5E59E23}" presName="upArrow" presStyleLbl="node1" presStyleIdx="0" presStyleCnt="2"/>
      <dgm:spPr/>
      <dgm:t>
        <a:bodyPr/>
        <a:lstStyle/>
        <a:p>
          <a:endParaRPr lang="en-US"/>
        </a:p>
      </dgm:t>
    </dgm:pt>
    <dgm:pt modelId="{23477462-AAB5-8B4B-A660-6C5CC0C804DF}" type="pres">
      <dgm:prSet presAssocID="{C8AE0576-8DEC-E44A-A618-96BFC5E59E2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FE8D8-0E96-BB4F-9609-463A061AA4CD}" type="pres">
      <dgm:prSet presAssocID="{283453F0-06E4-314E-BDA9-311A4BBDC3AD}" presName="downArrow" presStyleLbl="node1" presStyleIdx="1" presStyleCnt="2"/>
      <dgm:spPr/>
      <dgm:t>
        <a:bodyPr/>
        <a:lstStyle/>
        <a:p>
          <a:endParaRPr lang="en-US"/>
        </a:p>
      </dgm:t>
    </dgm:pt>
    <dgm:pt modelId="{046A402C-BBE0-4249-A21E-45D94E6DFA96}" type="pres">
      <dgm:prSet presAssocID="{283453F0-06E4-314E-BDA9-311A4BBDC3A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96E0E-3A86-8649-9054-5820661C9075}" type="presOf" srcId="{17BDBBF9-A811-9B45-B4C7-004E20CBBD6B}" destId="{046A402C-BBE0-4249-A21E-45D94E6DFA96}" srcOrd="0" destOrd="3" presId="urn:microsoft.com/office/officeart/2005/8/layout/arrow4"/>
    <dgm:cxn modelId="{3F034C25-470E-1648-9295-B1C5A1B60107}" type="presOf" srcId="{8E750C40-9493-7044-8011-7FEE946AF572}" destId="{3563B20F-2995-CF4E-A745-FA2A50C04C7C}" srcOrd="0" destOrd="0" presId="urn:microsoft.com/office/officeart/2005/8/layout/arrow4"/>
    <dgm:cxn modelId="{681E88B3-20AD-5A4B-8DF9-0B25D155FDD3}" srcId="{283453F0-06E4-314E-BDA9-311A4BBDC3AD}" destId="{25956C2C-04CF-1A4F-AB5A-7A19A0030AD4}" srcOrd="1" destOrd="0" parTransId="{B081B8E2-24D4-BB4E-A4CE-307C9D6F4BB0}" sibTransId="{7865F17B-ED76-DA47-9E03-1C82A9251D2C}"/>
    <dgm:cxn modelId="{9800E9FE-558D-B04A-A536-68FC2596DB46}" type="presOf" srcId="{AB46B5A7-E1E1-0D40-BF68-738E69BF174F}" destId="{046A402C-BBE0-4249-A21E-45D94E6DFA96}" srcOrd="0" destOrd="4" presId="urn:microsoft.com/office/officeart/2005/8/layout/arrow4"/>
    <dgm:cxn modelId="{08E8E62D-59BB-F448-8D9D-EEFAFE9EDDB4}" srcId="{C8AE0576-8DEC-E44A-A618-96BFC5E59E23}" destId="{08A656D5-EDA4-F541-9E5A-2F1E6460A780}" srcOrd="0" destOrd="0" parTransId="{CD5EA4E5-BEFB-7D42-8041-57F2DAF23522}" sibTransId="{19981194-3018-A143-947D-563E658C9691}"/>
    <dgm:cxn modelId="{0FD5BE98-FF3C-6E49-AEF6-D98F98E6EC25}" type="presOf" srcId="{476D1B87-6178-2D4B-B25D-0D6F4F889BA6}" destId="{046A402C-BBE0-4249-A21E-45D94E6DFA96}" srcOrd="0" destOrd="1" presId="urn:microsoft.com/office/officeart/2005/8/layout/arrow4"/>
    <dgm:cxn modelId="{5B4E167B-17AB-C44F-ABE8-08FE93C6DF15}" type="presOf" srcId="{08A656D5-EDA4-F541-9E5A-2F1E6460A780}" destId="{23477462-AAB5-8B4B-A660-6C5CC0C804DF}" srcOrd="0" destOrd="1" presId="urn:microsoft.com/office/officeart/2005/8/layout/arrow4"/>
    <dgm:cxn modelId="{52F9BFB4-998B-2149-B24B-BE15AC86E2E5}" type="presOf" srcId="{C8AE0576-8DEC-E44A-A618-96BFC5E59E23}" destId="{23477462-AAB5-8B4B-A660-6C5CC0C804DF}" srcOrd="0" destOrd="0" presId="urn:microsoft.com/office/officeart/2005/8/layout/arrow4"/>
    <dgm:cxn modelId="{CD85F193-A31C-5248-9F4C-8302DDD1405E}" srcId="{8E750C40-9493-7044-8011-7FEE946AF572}" destId="{C8AE0576-8DEC-E44A-A618-96BFC5E59E23}" srcOrd="0" destOrd="0" parTransId="{23235CAF-2AED-034B-A14B-133F01CF3C13}" sibTransId="{443990BB-528C-5547-BD87-2EB153A19DF1}"/>
    <dgm:cxn modelId="{9F2E120A-1057-9946-9E89-CB41580BBCDC}" srcId="{283453F0-06E4-314E-BDA9-311A4BBDC3AD}" destId="{476D1B87-6178-2D4B-B25D-0D6F4F889BA6}" srcOrd="0" destOrd="0" parTransId="{01EEC8DA-CEBA-8142-953F-89EBFE39EC56}" sibTransId="{7561E53A-1101-1D45-9E98-73C3F90AF49D}"/>
    <dgm:cxn modelId="{CFFD95D9-C639-0D40-BE8D-60649807DD15}" srcId="{283453F0-06E4-314E-BDA9-311A4BBDC3AD}" destId="{17BDBBF9-A811-9B45-B4C7-004E20CBBD6B}" srcOrd="2" destOrd="0" parTransId="{90C77E5C-5E78-F44A-86AE-2F6396D3F89A}" sibTransId="{1CCC15F1-8BA2-9341-A24D-FD8AA9074AC8}"/>
    <dgm:cxn modelId="{BACD3E9B-44B2-0840-96DC-F6FE56A87A7C}" type="presOf" srcId="{283453F0-06E4-314E-BDA9-311A4BBDC3AD}" destId="{046A402C-BBE0-4249-A21E-45D94E6DFA96}" srcOrd="0" destOrd="0" presId="urn:microsoft.com/office/officeart/2005/8/layout/arrow4"/>
    <dgm:cxn modelId="{22FEC69E-7DB8-124D-A314-BECAA6AE8475}" srcId="{283453F0-06E4-314E-BDA9-311A4BBDC3AD}" destId="{AB46B5A7-E1E1-0D40-BF68-738E69BF174F}" srcOrd="3" destOrd="0" parTransId="{2AEDBCB4-7260-5C4F-BE27-1DB47B6F366B}" sibTransId="{61F0CD4E-F0F2-2047-A2FF-B82BB88154AC}"/>
    <dgm:cxn modelId="{A9D7EC2E-9B7D-9E49-9E3F-B8F3B5CCF446}" type="presOf" srcId="{25956C2C-04CF-1A4F-AB5A-7A19A0030AD4}" destId="{046A402C-BBE0-4249-A21E-45D94E6DFA96}" srcOrd="0" destOrd="2" presId="urn:microsoft.com/office/officeart/2005/8/layout/arrow4"/>
    <dgm:cxn modelId="{7069762D-4E97-E441-8BCB-0E661A48E1AA}" srcId="{8E750C40-9493-7044-8011-7FEE946AF572}" destId="{283453F0-06E4-314E-BDA9-311A4BBDC3AD}" srcOrd="1" destOrd="0" parTransId="{20F4D583-4A50-3D43-8868-43310D577071}" sibTransId="{285D664D-1988-A944-8344-78B240124BCD}"/>
    <dgm:cxn modelId="{EAFF270D-DBD8-EC42-B41E-75D3188CC6AE}" type="presParOf" srcId="{3563B20F-2995-CF4E-A745-FA2A50C04C7C}" destId="{06C57287-C010-7F41-8D7C-88F9B439EF5E}" srcOrd="0" destOrd="0" presId="urn:microsoft.com/office/officeart/2005/8/layout/arrow4"/>
    <dgm:cxn modelId="{9178198C-9BDE-884B-8A08-6DD219D20B49}" type="presParOf" srcId="{3563B20F-2995-CF4E-A745-FA2A50C04C7C}" destId="{23477462-AAB5-8B4B-A660-6C5CC0C804DF}" srcOrd="1" destOrd="0" presId="urn:microsoft.com/office/officeart/2005/8/layout/arrow4"/>
    <dgm:cxn modelId="{D09D75D5-AEEE-2540-96A2-CFE75A0CA004}" type="presParOf" srcId="{3563B20F-2995-CF4E-A745-FA2A50C04C7C}" destId="{D70FE8D8-0E96-BB4F-9609-463A061AA4CD}" srcOrd="2" destOrd="0" presId="urn:microsoft.com/office/officeart/2005/8/layout/arrow4"/>
    <dgm:cxn modelId="{84332025-E945-624F-AD6E-F30F7F89C5D5}" type="presParOf" srcId="{3563B20F-2995-CF4E-A745-FA2A50C04C7C}" destId="{046A402C-BBE0-4249-A21E-45D94E6DFA9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65916D-E2CA-4844-A437-4FDD21569EC9}" type="doc">
      <dgm:prSet loTypeId="urn:microsoft.com/office/officeart/2005/8/layout/cycle1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8634270-E73F-BE4A-A99D-98D3492B38CD}">
      <dgm:prSet phldrT="[Text]"/>
      <dgm:spPr/>
      <dgm:t>
        <a:bodyPr/>
        <a:lstStyle/>
        <a:p>
          <a:r>
            <a:rPr lang="en-US" dirty="0" smtClean="0"/>
            <a:t>Sanctuary Policies</a:t>
          </a:r>
          <a:endParaRPr lang="en-US" dirty="0"/>
        </a:p>
      </dgm:t>
    </dgm:pt>
    <dgm:pt modelId="{30E00451-DB7A-024B-8722-410D17FF93F8}" type="parTrans" cxnId="{72079C80-2190-6A44-852A-3685B7135D32}">
      <dgm:prSet/>
      <dgm:spPr/>
      <dgm:t>
        <a:bodyPr/>
        <a:lstStyle/>
        <a:p>
          <a:endParaRPr lang="en-US"/>
        </a:p>
      </dgm:t>
    </dgm:pt>
    <dgm:pt modelId="{D8AFA42E-66CC-F44A-A3CD-D9B285AD5571}" type="sibTrans" cxnId="{72079C80-2190-6A44-852A-3685B7135D32}">
      <dgm:prSet/>
      <dgm:spPr/>
      <dgm:t>
        <a:bodyPr/>
        <a:lstStyle/>
        <a:p>
          <a:endParaRPr lang="en-US"/>
        </a:p>
      </dgm:t>
    </dgm:pt>
    <dgm:pt modelId="{2D879235-EB97-4F42-B948-273CF804E18C}">
      <dgm:prSet phldrT="[Text]"/>
      <dgm:spPr/>
      <dgm:t>
        <a:bodyPr/>
        <a:lstStyle/>
        <a:p>
          <a:r>
            <a:rPr lang="en-US" dirty="0" smtClean="0"/>
            <a:t>KYR Presentations</a:t>
          </a:r>
          <a:endParaRPr lang="en-US" dirty="0"/>
        </a:p>
      </dgm:t>
    </dgm:pt>
    <dgm:pt modelId="{24AAB93F-350B-A848-9339-CBF04C873504}" type="parTrans" cxnId="{759DCFD1-569B-C545-A0A6-5D2410A044ED}">
      <dgm:prSet/>
      <dgm:spPr/>
      <dgm:t>
        <a:bodyPr/>
        <a:lstStyle/>
        <a:p>
          <a:endParaRPr lang="en-US"/>
        </a:p>
      </dgm:t>
    </dgm:pt>
    <dgm:pt modelId="{F695BFB1-B93D-F84A-B5EF-E41AE284E1EF}" type="sibTrans" cxnId="{759DCFD1-569B-C545-A0A6-5D2410A044ED}">
      <dgm:prSet/>
      <dgm:spPr/>
      <dgm:t>
        <a:bodyPr/>
        <a:lstStyle/>
        <a:p>
          <a:endParaRPr lang="en-US"/>
        </a:p>
      </dgm:t>
    </dgm:pt>
    <dgm:pt modelId="{D3D5E71F-9A29-F14A-959C-B5510811644E}">
      <dgm:prSet phldrT="[Text]"/>
      <dgm:spPr/>
      <dgm:t>
        <a:bodyPr/>
        <a:lstStyle/>
        <a:p>
          <a:r>
            <a:rPr lang="en-US" dirty="0" smtClean="0"/>
            <a:t>Pro Bono attorneys and volunteers</a:t>
          </a:r>
          <a:endParaRPr lang="en-US" dirty="0"/>
        </a:p>
      </dgm:t>
    </dgm:pt>
    <dgm:pt modelId="{34375F4E-6E49-C94F-9656-3E1B90EC9661}" type="parTrans" cxnId="{D77ABB59-0A23-DB46-9BE3-5440D22862E3}">
      <dgm:prSet/>
      <dgm:spPr/>
      <dgm:t>
        <a:bodyPr/>
        <a:lstStyle/>
        <a:p>
          <a:endParaRPr lang="en-US"/>
        </a:p>
      </dgm:t>
    </dgm:pt>
    <dgm:pt modelId="{541E65CE-09C3-954D-8C11-DCC3D2FD437E}" type="sibTrans" cxnId="{D77ABB59-0A23-DB46-9BE3-5440D22862E3}">
      <dgm:prSet/>
      <dgm:spPr/>
      <dgm:t>
        <a:bodyPr/>
        <a:lstStyle/>
        <a:p>
          <a:endParaRPr lang="en-US"/>
        </a:p>
      </dgm:t>
    </dgm:pt>
    <dgm:pt modelId="{32855FD0-9520-7C43-8D47-91ECC981E3D9}">
      <dgm:prSet phldrT="[Text]"/>
      <dgm:spPr/>
      <dgm:t>
        <a:bodyPr/>
        <a:lstStyle/>
        <a:p>
          <a:r>
            <a:rPr lang="en-US" dirty="0" smtClean="0"/>
            <a:t>Allies are coming together</a:t>
          </a:r>
          <a:endParaRPr lang="en-US" dirty="0"/>
        </a:p>
      </dgm:t>
    </dgm:pt>
    <dgm:pt modelId="{1065DF44-C100-2349-8F0B-30C84E63BF8E}" type="parTrans" cxnId="{FA39BD90-00C8-E94D-A9D2-715FDF9D7AF8}">
      <dgm:prSet/>
      <dgm:spPr/>
      <dgm:t>
        <a:bodyPr/>
        <a:lstStyle/>
        <a:p>
          <a:endParaRPr lang="en-US"/>
        </a:p>
      </dgm:t>
    </dgm:pt>
    <dgm:pt modelId="{EA38A237-EF1F-7F4B-87F0-929316752FA3}" type="sibTrans" cxnId="{FA39BD90-00C8-E94D-A9D2-715FDF9D7AF8}">
      <dgm:prSet/>
      <dgm:spPr/>
      <dgm:t>
        <a:bodyPr/>
        <a:lstStyle/>
        <a:p>
          <a:endParaRPr lang="en-US"/>
        </a:p>
      </dgm:t>
    </dgm:pt>
    <dgm:pt modelId="{10148758-B521-8148-B055-E2720C4336DA}" type="pres">
      <dgm:prSet presAssocID="{7665916D-E2CA-4844-A437-4FDD21569E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C0DD5-03D6-DD43-B5BC-B84DFA34CDBF}" type="pres">
      <dgm:prSet presAssocID="{C8634270-E73F-BE4A-A99D-98D3492B38CD}" presName="dummy" presStyleCnt="0"/>
      <dgm:spPr/>
      <dgm:t>
        <a:bodyPr/>
        <a:lstStyle/>
        <a:p>
          <a:endParaRPr lang="en-US"/>
        </a:p>
      </dgm:t>
    </dgm:pt>
    <dgm:pt modelId="{51A8D091-3350-CF4F-B145-B9F3E933B403}" type="pres">
      <dgm:prSet presAssocID="{C8634270-E73F-BE4A-A99D-98D3492B38C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DAD9-461E-7543-BC9F-3D5C114E7B4A}" type="pres">
      <dgm:prSet presAssocID="{D8AFA42E-66CC-F44A-A3CD-D9B285AD5571}" presName="sibTrans" presStyleLbl="node1" presStyleIdx="0" presStyleCnt="4"/>
      <dgm:spPr/>
      <dgm:t>
        <a:bodyPr/>
        <a:lstStyle/>
        <a:p>
          <a:endParaRPr lang="en-US"/>
        </a:p>
      </dgm:t>
    </dgm:pt>
    <dgm:pt modelId="{AC096448-ADF9-834E-B47E-54F83301ED4C}" type="pres">
      <dgm:prSet presAssocID="{2D879235-EB97-4F42-B948-273CF804E18C}" presName="dummy" presStyleCnt="0"/>
      <dgm:spPr/>
      <dgm:t>
        <a:bodyPr/>
        <a:lstStyle/>
        <a:p>
          <a:endParaRPr lang="en-US"/>
        </a:p>
      </dgm:t>
    </dgm:pt>
    <dgm:pt modelId="{9BA86328-5B73-5C42-B4E9-93F639FAD48E}" type="pres">
      <dgm:prSet presAssocID="{2D879235-EB97-4F42-B948-273CF804E18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7FC02-9B51-6E41-A4EE-D61F0546AEF3}" type="pres">
      <dgm:prSet presAssocID="{F695BFB1-B93D-F84A-B5EF-E41AE284E1EF}" presName="sibTrans" presStyleLbl="node1" presStyleIdx="1" presStyleCnt="4"/>
      <dgm:spPr/>
      <dgm:t>
        <a:bodyPr/>
        <a:lstStyle/>
        <a:p>
          <a:endParaRPr lang="en-US"/>
        </a:p>
      </dgm:t>
    </dgm:pt>
    <dgm:pt modelId="{DCA8E100-3799-8B4E-8615-C55BC71C6A43}" type="pres">
      <dgm:prSet presAssocID="{D3D5E71F-9A29-F14A-959C-B5510811644E}" presName="dummy" presStyleCnt="0"/>
      <dgm:spPr/>
      <dgm:t>
        <a:bodyPr/>
        <a:lstStyle/>
        <a:p>
          <a:endParaRPr lang="en-US"/>
        </a:p>
      </dgm:t>
    </dgm:pt>
    <dgm:pt modelId="{5172E244-0D3B-2D4C-911A-DFFF65C02A4D}" type="pres">
      <dgm:prSet presAssocID="{D3D5E71F-9A29-F14A-959C-B5510811644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F0F4-EC02-8144-B8A5-56700B42288C}" type="pres">
      <dgm:prSet presAssocID="{541E65CE-09C3-954D-8C11-DCC3D2FD437E}" presName="sibTrans" presStyleLbl="node1" presStyleIdx="2" presStyleCnt="4"/>
      <dgm:spPr/>
      <dgm:t>
        <a:bodyPr/>
        <a:lstStyle/>
        <a:p>
          <a:endParaRPr lang="en-US"/>
        </a:p>
      </dgm:t>
    </dgm:pt>
    <dgm:pt modelId="{2C164A5B-9A3C-4D4B-8EC8-72938DBDF8CC}" type="pres">
      <dgm:prSet presAssocID="{32855FD0-9520-7C43-8D47-91ECC981E3D9}" presName="dummy" presStyleCnt="0"/>
      <dgm:spPr/>
      <dgm:t>
        <a:bodyPr/>
        <a:lstStyle/>
        <a:p>
          <a:endParaRPr lang="en-US"/>
        </a:p>
      </dgm:t>
    </dgm:pt>
    <dgm:pt modelId="{7F68BBEB-CC1D-4948-8264-F22F0ED4649D}" type="pres">
      <dgm:prSet presAssocID="{32855FD0-9520-7C43-8D47-91ECC981E3D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F8C16-0AD8-0945-8950-21A133082199}" type="pres">
      <dgm:prSet presAssocID="{EA38A237-EF1F-7F4B-87F0-929316752FA3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59DCFD1-569B-C545-A0A6-5D2410A044ED}" srcId="{7665916D-E2CA-4844-A437-4FDD21569EC9}" destId="{2D879235-EB97-4F42-B948-273CF804E18C}" srcOrd="1" destOrd="0" parTransId="{24AAB93F-350B-A848-9339-CBF04C873504}" sibTransId="{F695BFB1-B93D-F84A-B5EF-E41AE284E1EF}"/>
    <dgm:cxn modelId="{39B38AEA-9C83-6643-8E1C-D48A46AA2F1B}" type="presOf" srcId="{2D879235-EB97-4F42-B948-273CF804E18C}" destId="{9BA86328-5B73-5C42-B4E9-93F639FAD48E}" srcOrd="0" destOrd="0" presId="urn:microsoft.com/office/officeart/2005/8/layout/cycle1"/>
    <dgm:cxn modelId="{927A906F-5E89-7745-92B4-541B3E00424B}" type="presOf" srcId="{C8634270-E73F-BE4A-A99D-98D3492B38CD}" destId="{51A8D091-3350-CF4F-B145-B9F3E933B403}" srcOrd="0" destOrd="0" presId="urn:microsoft.com/office/officeart/2005/8/layout/cycle1"/>
    <dgm:cxn modelId="{72079C80-2190-6A44-852A-3685B7135D32}" srcId="{7665916D-E2CA-4844-A437-4FDD21569EC9}" destId="{C8634270-E73F-BE4A-A99D-98D3492B38CD}" srcOrd="0" destOrd="0" parTransId="{30E00451-DB7A-024B-8722-410D17FF93F8}" sibTransId="{D8AFA42E-66CC-F44A-A3CD-D9B285AD5571}"/>
    <dgm:cxn modelId="{9339227F-D451-0B4B-811A-664B0C3B9E56}" type="presOf" srcId="{D3D5E71F-9A29-F14A-959C-B5510811644E}" destId="{5172E244-0D3B-2D4C-911A-DFFF65C02A4D}" srcOrd="0" destOrd="0" presId="urn:microsoft.com/office/officeart/2005/8/layout/cycle1"/>
    <dgm:cxn modelId="{FA39BD90-00C8-E94D-A9D2-715FDF9D7AF8}" srcId="{7665916D-E2CA-4844-A437-4FDD21569EC9}" destId="{32855FD0-9520-7C43-8D47-91ECC981E3D9}" srcOrd="3" destOrd="0" parTransId="{1065DF44-C100-2349-8F0B-30C84E63BF8E}" sibTransId="{EA38A237-EF1F-7F4B-87F0-929316752FA3}"/>
    <dgm:cxn modelId="{08CF673E-FC92-014E-8EDE-3F04AB5A7DC6}" type="presOf" srcId="{541E65CE-09C3-954D-8C11-DCC3D2FD437E}" destId="{95BBF0F4-EC02-8144-B8A5-56700B42288C}" srcOrd="0" destOrd="0" presId="urn:microsoft.com/office/officeart/2005/8/layout/cycle1"/>
    <dgm:cxn modelId="{248EE23F-056B-D442-9B15-F16C0085426C}" type="presOf" srcId="{F695BFB1-B93D-F84A-B5EF-E41AE284E1EF}" destId="{47B7FC02-9B51-6E41-A4EE-D61F0546AEF3}" srcOrd="0" destOrd="0" presId="urn:microsoft.com/office/officeart/2005/8/layout/cycle1"/>
    <dgm:cxn modelId="{04DDF1A7-1F6B-F041-AF13-80EC58E79754}" type="presOf" srcId="{32855FD0-9520-7C43-8D47-91ECC981E3D9}" destId="{7F68BBEB-CC1D-4948-8264-F22F0ED4649D}" srcOrd="0" destOrd="0" presId="urn:microsoft.com/office/officeart/2005/8/layout/cycle1"/>
    <dgm:cxn modelId="{0572524C-F8B4-3A4D-81F1-80C8E2D32012}" type="presOf" srcId="{EA38A237-EF1F-7F4B-87F0-929316752FA3}" destId="{93EF8C16-0AD8-0945-8950-21A133082199}" srcOrd="0" destOrd="0" presId="urn:microsoft.com/office/officeart/2005/8/layout/cycle1"/>
    <dgm:cxn modelId="{D77ABB59-0A23-DB46-9BE3-5440D22862E3}" srcId="{7665916D-E2CA-4844-A437-4FDD21569EC9}" destId="{D3D5E71F-9A29-F14A-959C-B5510811644E}" srcOrd="2" destOrd="0" parTransId="{34375F4E-6E49-C94F-9656-3E1B90EC9661}" sibTransId="{541E65CE-09C3-954D-8C11-DCC3D2FD437E}"/>
    <dgm:cxn modelId="{3DFFFEB9-49DB-F24E-991A-434EA154FE64}" type="presOf" srcId="{D8AFA42E-66CC-F44A-A3CD-D9B285AD5571}" destId="{4043DAD9-461E-7543-BC9F-3D5C114E7B4A}" srcOrd="0" destOrd="0" presId="urn:microsoft.com/office/officeart/2005/8/layout/cycle1"/>
    <dgm:cxn modelId="{DE6CDB64-F0DC-FF41-89CC-6D6019D7F04A}" type="presOf" srcId="{7665916D-E2CA-4844-A437-4FDD21569EC9}" destId="{10148758-B521-8148-B055-E2720C4336DA}" srcOrd="0" destOrd="0" presId="urn:microsoft.com/office/officeart/2005/8/layout/cycle1"/>
    <dgm:cxn modelId="{5C75FB82-93FC-FF44-AE9A-187C6ADC20BF}" type="presParOf" srcId="{10148758-B521-8148-B055-E2720C4336DA}" destId="{09EC0DD5-03D6-DD43-B5BC-B84DFA34CDBF}" srcOrd="0" destOrd="0" presId="urn:microsoft.com/office/officeart/2005/8/layout/cycle1"/>
    <dgm:cxn modelId="{29B7D87A-43AC-2A47-8BC3-3AE14CC776C0}" type="presParOf" srcId="{10148758-B521-8148-B055-E2720C4336DA}" destId="{51A8D091-3350-CF4F-B145-B9F3E933B403}" srcOrd="1" destOrd="0" presId="urn:microsoft.com/office/officeart/2005/8/layout/cycle1"/>
    <dgm:cxn modelId="{3DC47F32-7B7A-134B-A561-1C2A28A43C38}" type="presParOf" srcId="{10148758-B521-8148-B055-E2720C4336DA}" destId="{4043DAD9-461E-7543-BC9F-3D5C114E7B4A}" srcOrd="2" destOrd="0" presId="urn:microsoft.com/office/officeart/2005/8/layout/cycle1"/>
    <dgm:cxn modelId="{E812E2A8-15F5-6B44-96EE-49F461A71850}" type="presParOf" srcId="{10148758-B521-8148-B055-E2720C4336DA}" destId="{AC096448-ADF9-834E-B47E-54F83301ED4C}" srcOrd="3" destOrd="0" presId="urn:microsoft.com/office/officeart/2005/8/layout/cycle1"/>
    <dgm:cxn modelId="{F1AE9245-B674-F04E-B0F3-ABC1C4922C62}" type="presParOf" srcId="{10148758-B521-8148-B055-E2720C4336DA}" destId="{9BA86328-5B73-5C42-B4E9-93F639FAD48E}" srcOrd="4" destOrd="0" presId="urn:microsoft.com/office/officeart/2005/8/layout/cycle1"/>
    <dgm:cxn modelId="{992E0435-1A16-6641-9E78-02E549F88978}" type="presParOf" srcId="{10148758-B521-8148-B055-E2720C4336DA}" destId="{47B7FC02-9B51-6E41-A4EE-D61F0546AEF3}" srcOrd="5" destOrd="0" presId="urn:microsoft.com/office/officeart/2005/8/layout/cycle1"/>
    <dgm:cxn modelId="{D921E318-B506-464E-A9D7-84E59B9A4B01}" type="presParOf" srcId="{10148758-B521-8148-B055-E2720C4336DA}" destId="{DCA8E100-3799-8B4E-8615-C55BC71C6A43}" srcOrd="6" destOrd="0" presId="urn:microsoft.com/office/officeart/2005/8/layout/cycle1"/>
    <dgm:cxn modelId="{23C7AFA4-8F47-7B43-846D-E5F5187BD63E}" type="presParOf" srcId="{10148758-B521-8148-B055-E2720C4336DA}" destId="{5172E244-0D3B-2D4C-911A-DFFF65C02A4D}" srcOrd="7" destOrd="0" presId="urn:microsoft.com/office/officeart/2005/8/layout/cycle1"/>
    <dgm:cxn modelId="{558BAC83-A13F-334D-9761-13BFA6FEE594}" type="presParOf" srcId="{10148758-B521-8148-B055-E2720C4336DA}" destId="{95BBF0F4-EC02-8144-B8A5-56700B42288C}" srcOrd="8" destOrd="0" presId="urn:microsoft.com/office/officeart/2005/8/layout/cycle1"/>
    <dgm:cxn modelId="{3E4E886A-D853-F843-8DE6-7421DFA21CF2}" type="presParOf" srcId="{10148758-B521-8148-B055-E2720C4336DA}" destId="{2C164A5B-9A3C-4D4B-8EC8-72938DBDF8CC}" srcOrd="9" destOrd="0" presId="urn:microsoft.com/office/officeart/2005/8/layout/cycle1"/>
    <dgm:cxn modelId="{95A80258-5DC0-1840-98CE-4B506F73AD64}" type="presParOf" srcId="{10148758-B521-8148-B055-E2720C4336DA}" destId="{7F68BBEB-CC1D-4948-8264-F22F0ED4649D}" srcOrd="10" destOrd="0" presId="urn:microsoft.com/office/officeart/2005/8/layout/cycle1"/>
    <dgm:cxn modelId="{09DA434A-68F2-514D-8E61-AC12D38FC141}" type="presParOf" srcId="{10148758-B521-8148-B055-E2720C4336DA}" destId="{93EF8C16-0AD8-0945-8950-21A13308219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8A8E2E-E94F-FD4F-B481-03CF032BBDFB}" type="doc">
      <dgm:prSet loTypeId="urn:microsoft.com/office/officeart/2008/layout/AccentedPicture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D8D3128-1AF4-4240-A63C-A3440299483E}">
      <dgm:prSet phldrT="[Text]"/>
      <dgm:spPr/>
      <dgm:t>
        <a:bodyPr/>
        <a:lstStyle/>
        <a:p>
          <a:r>
            <a:rPr lang="en-US" dirty="0" smtClean="0"/>
            <a:t>Remain silent</a:t>
          </a:r>
        </a:p>
      </dgm:t>
    </dgm:pt>
    <dgm:pt modelId="{31376FE2-A143-8547-B409-C9C4CC8411D3}" type="parTrans" cxnId="{6B60C4E8-B97A-2E4E-9761-1C4E35898ADB}">
      <dgm:prSet/>
      <dgm:spPr/>
      <dgm:t>
        <a:bodyPr/>
        <a:lstStyle/>
        <a:p>
          <a:endParaRPr lang="en-US"/>
        </a:p>
      </dgm:t>
    </dgm:pt>
    <dgm:pt modelId="{C7365C5C-519B-3844-8A18-3577FF1D35F4}" type="sibTrans" cxnId="{6B60C4E8-B97A-2E4E-9761-1C4E35898ADB}">
      <dgm:prSet/>
      <dgm:spPr/>
      <dgm:t>
        <a:bodyPr/>
        <a:lstStyle/>
        <a:p>
          <a:endParaRPr lang="en-US"/>
        </a:p>
      </dgm:t>
    </dgm:pt>
    <dgm:pt modelId="{895ECF4E-8C3C-8746-8E8F-53793B8C7540}">
      <dgm:prSet phldrT="[Text]"/>
      <dgm:spPr/>
      <dgm:t>
        <a:bodyPr/>
        <a:lstStyle/>
        <a:p>
          <a:r>
            <a:rPr lang="en-US" dirty="0" smtClean="0"/>
            <a:t>Don’t open the door</a:t>
          </a:r>
          <a:endParaRPr lang="en-US" dirty="0"/>
        </a:p>
      </dgm:t>
    </dgm:pt>
    <dgm:pt modelId="{93895CD4-47AE-314F-95BB-64A7E90FEBCD}" type="parTrans" cxnId="{D64D8900-3640-8D4D-A342-24D0A0C30784}">
      <dgm:prSet/>
      <dgm:spPr/>
      <dgm:t>
        <a:bodyPr/>
        <a:lstStyle/>
        <a:p>
          <a:endParaRPr lang="en-US"/>
        </a:p>
      </dgm:t>
    </dgm:pt>
    <dgm:pt modelId="{98A558D6-EF88-614E-8C83-A7CD4BABB0B0}" type="sibTrans" cxnId="{D64D8900-3640-8D4D-A342-24D0A0C30784}">
      <dgm:prSet/>
      <dgm:spPr/>
      <dgm:t>
        <a:bodyPr/>
        <a:lstStyle/>
        <a:p>
          <a:endParaRPr lang="en-US"/>
        </a:p>
      </dgm:t>
    </dgm:pt>
    <dgm:pt modelId="{CE323B2D-BDFD-8843-8420-1EC534455D53}">
      <dgm:prSet phldrT="[Text]"/>
      <dgm:spPr/>
      <dgm:t>
        <a:bodyPr/>
        <a:lstStyle/>
        <a:p>
          <a:r>
            <a:rPr lang="en-US" dirty="0" smtClean="0"/>
            <a:t>Speak with an attorney</a:t>
          </a:r>
          <a:endParaRPr lang="en-US" dirty="0"/>
        </a:p>
      </dgm:t>
    </dgm:pt>
    <dgm:pt modelId="{98F1A5A7-D935-6948-930C-C43DD06A72CA}" type="parTrans" cxnId="{1A5AA7C4-8041-9A4B-AC2F-EC00755E4E89}">
      <dgm:prSet/>
      <dgm:spPr/>
      <dgm:t>
        <a:bodyPr/>
        <a:lstStyle/>
        <a:p>
          <a:endParaRPr lang="en-US"/>
        </a:p>
      </dgm:t>
    </dgm:pt>
    <dgm:pt modelId="{B6EF29C1-DF51-F144-A638-7A50683D7F11}" type="sibTrans" cxnId="{1A5AA7C4-8041-9A4B-AC2F-EC00755E4E89}">
      <dgm:prSet/>
      <dgm:spPr/>
      <dgm:t>
        <a:bodyPr/>
        <a:lstStyle/>
        <a:p>
          <a:endParaRPr lang="en-US"/>
        </a:p>
      </dgm:t>
    </dgm:pt>
    <dgm:pt modelId="{61CDD26C-51AC-BF4C-BC70-0434C75E8E8A}">
      <dgm:prSet phldrT="[Text]"/>
      <dgm:spPr/>
      <dgm:t>
        <a:bodyPr/>
        <a:lstStyle/>
        <a:p>
          <a:r>
            <a:rPr lang="en-US" dirty="0" smtClean="0"/>
            <a:t>Don’t sign anything</a:t>
          </a:r>
        </a:p>
      </dgm:t>
    </dgm:pt>
    <dgm:pt modelId="{1D414943-C52B-F548-BEFA-EAA82BF48DCD}" type="parTrans" cxnId="{C34AA89E-B726-3242-8F69-04090C7FA089}">
      <dgm:prSet/>
      <dgm:spPr/>
      <dgm:t>
        <a:bodyPr/>
        <a:lstStyle/>
        <a:p>
          <a:endParaRPr lang="en-US"/>
        </a:p>
      </dgm:t>
    </dgm:pt>
    <dgm:pt modelId="{23BEA112-DD93-FE4E-B956-4A89418653BC}" type="sibTrans" cxnId="{C34AA89E-B726-3242-8F69-04090C7FA089}">
      <dgm:prSet/>
      <dgm:spPr/>
      <dgm:t>
        <a:bodyPr/>
        <a:lstStyle/>
        <a:p>
          <a:endParaRPr lang="en-US"/>
        </a:p>
      </dgm:t>
    </dgm:pt>
    <dgm:pt modelId="{EDBDE3FD-A561-B649-B9DC-6067C360F1F3}">
      <dgm:prSet phldrT="[Text]"/>
      <dgm:spPr/>
      <dgm:t>
        <a:bodyPr/>
        <a:lstStyle/>
        <a:p>
          <a:r>
            <a:rPr lang="en-US" dirty="0" smtClean="0"/>
            <a:t>Don't show false documents</a:t>
          </a:r>
          <a:endParaRPr lang="en-US" dirty="0"/>
        </a:p>
      </dgm:t>
    </dgm:pt>
    <dgm:pt modelId="{F1238F57-075C-A94C-A1A8-F3FCD93077B5}" type="parTrans" cxnId="{57294E94-951E-2440-8D0B-E4045B4D7161}">
      <dgm:prSet/>
      <dgm:spPr/>
      <dgm:t>
        <a:bodyPr/>
        <a:lstStyle/>
        <a:p>
          <a:endParaRPr lang="en-US"/>
        </a:p>
      </dgm:t>
    </dgm:pt>
    <dgm:pt modelId="{070B9CCE-03BB-1549-9178-75DEDBD7B9A4}" type="sibTrans" cxnId="{57294E94-951E-2440-8D0B-E4045B4D7161}">
      <dgm:prSet/>
      <dgm:spPr/>
      <dgm:t>
        <a:bodyPr/>
        <a:lstStyle/>
        <a:p>
          <a:endParaRPr lang="en-US"/>
        </a:p>
      </dgm:t>
    </dgm:pt>
    <dgm:pt modelId="{030CE031-BC85-6F4D-A4A8-3F746C2D5774}">
      <dgm:prSet phldrT="[Text]"/>
      <dgm:spPr/>
      <dgm:t>
        <a:bodyPr/>
        <a:lstStyle/>
        <a:p>
          <a:r>
            <a:rPr lang="en-US" dirty="0" smtClean="0"/>
            <a:t>Don't get nervous, don't run</a:t>
          </a:r>
          <a:endParaRPr lang="en-US" dirty="0"/>
        </a:p>
      </dgm:t>
    </dgm:pt>
    <dgm:pt modelId="{1206E35D-FF72-F74D-8D0B-37D3BD5C21A1}" type="parTrans" cxnId="{0D8272F8-FDFC-C643-93ED-089015AC9D0D}">
      <dgm:prSet/>
      <dgm:spPr/>
      <dgm:t>
        <a:bodyPr/>
        <a:lstStyle/>
        <a:p>
          <a:endParaRPr lang="en-US"/>
        </a:p>
      </dgm:t>
    </dgm:pt>
    <dgm:pt modelId="{91EC2D90-BA28-A74B-BF23-4B85197B14FD}" type="sibTrans" cxnId="{0D8272F8-FDFC-C643-93ED-089015AC9D0D}">
      <dgm:prSet/>
      <dgm:spPr/>
      <dgm:t>
        <a:bodyPr/>
        <a:lstStyle/>
        <a:p>
          <a:endParaRPr lang="en-US"/>
        </a:p>
      </dgm:t>
    </dgm:pt>
    <dgm:pt modelId="{7CDDB09D-97C0-4748-A2F1-18433B3006A2}">
      <dgm:prSet phldrT="[Text]"/>
      <dgm:spPr/>
      <dgm:t>
        <a:bodyPr/>
        <a:lstStyle/>
        <a:p>
          <a:endParaRPr lang="en-US" dirty="0" smtClean="0"/>
        </a:p>
      </dgm:t>
    </dgm:pt>
    <dgm:pt modelId="{51873285-C6D9-0D47-94ED-026FC4A8E571}" type="parTrans" cxnId="{85923937-841F-4245-A861-C5584AD7B918}">
      <dgm:prSet/>
      <dgm:spPr/>
      <dgm:t>
        <a:bodyPr/>
        <a:lstStyle/>
        <a:p>
          <a:endParaRPr lang="en-US"/>
        </a:p>
      </dgm:t>
    </dgm:pt>
    <dgm:pt modelId="{E0469E73-AE39-9C4E-9B48-F65F6E8078ED}" type="sibTrans" cxnId="{85923937-841F-4245-A861-C5584AD7B91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783F8101-AA7D-0944-9FAB-770ABF8AF735}">
      <dgm:prSet phldrT="[Text]"/>
      <dgm:spPr/>
      <dgm:t>
        <a:bodyPr/>
        <a:lstStyle/>
        <a:p>
          <a:r>
            <a:rPr lang="en-US" dirty="0" smtClean="0"/>
            <a:t>Make a family plan</a:t>
          </a:r>
          <a:endParaRPr lang="en-US" dirty="0"/>
        </a:p>
      </dgm:t>
    </dgm:pt>
    <dgm:pt modelId="{32C26DD8-20FC-8D49-B651-761155C30BF0}" type="parTrans" cxnId="{44C5CFDC-0C5A-5547-954C-452EA5776E15}">
      <dgm:prSet/>
      <dgm:spPr/>
      <dgm:t>
        <a:bodyPr/>
        <a:lstStyle/>
        <a:p>
          <a:endParaRPr lang="en-US"/>
        </a:p>
      </dgm:t>
    </dgm:pt>
    <dgm:pt modelId="{778B020E-9481-0F47-BD62-F87078D6C914}" type="sibTrans" cxnId="{44C5CFDC-0C5A-5547-954C-452EA5776E15}">
      <dgm:prSet/>
      <dgm:spPr/>
      <dgm:t>
        <a:bodyPr/>
        <a:lstStyle/>
        <a:p>
          <a:endParaRPr lang="en-US"/>
        </a:p>
      </dgm:t>
    </dgm:pt>
    <dgm:pt modelId="{10FF3F5C-B2B3-EE4A-AEF8-40E281882446}">
      <dgm:prSet phldrT="[Text]"/>
      <dgm:spPr/>
      <dgm:t>
        <a:bodyPr/>
        <a:lstStyle/>
        <a:p>
          <a:r>
            <a:rPr lang="en-US" dirty="0" smtClean="0"/>
            <a:t>It's your decision</a:t>
          </a:r>
          <a:endParaRPr lang="en-US" dirty="0"/>
        </a:p>
      </dgm:t>
    </dgm:pt>
    <dgm:pt modelId="{7516A0AC-474F-D24B-9365-5AA532815670}" type="parTrans" cxnId="{619B7B17-9355-0442-9D1C-C3AC5505177F}">
      <dgm:prSet/>
      <dgm:spPr/>
      <dgm:t>
        <a:bodyPr/>
        <a:lstStyle/>
        <a:p>
          <a:endParaRPr lang="en-US"/>
        </a:p>
      </dgm:t>
    </dgm:pt>
    <dgm:pt modelId="{690C17B2-E6E0-8E47-896E-E6D4A10E00EC}" type="sibTrans" cxnId="{619B7B17-9355-0442-9D1C-C3AC5505177F}">
      <dgm:prSet/>
      <dgm:spPr/>
      <dgm:t>
        <a:bodyPr/>
        <a:lstStyle/>
        <a:p>
          <a:endParaRPr lang="en-US"/>
        </a:p>
      </dgm:t>
    </dgm:pt>
    <dgm:pt modelId="{85242B60-07E8-354F-8A1E-EFC6B3BBB855}" type="pres">
      <dgm:prSet presAssocID="{2E8A8E2E-E94F-FD4F-B481-03CF032BBDF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49D55D6-3339-464A-B15C-F4F1CBEA4F79}" type="pres">
      <dgm:prSet presAssocID="{E0469E73-AE39-9C4E-9B48-F65F6E8078ED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0411371-7AB1-9B45-B4A2-5F2CD3FC07AA}" type="pres">
      <dgm:prSet presAssocID="{7CDDB09D-97C0-4748-A2F1-18433B3006A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E0E2A-DC3E-A644-8FBA-1DF09952F60A}" type="pres">
      <dgm:prSet presAssocID="{2E8A8E2E-E94F-FD4F-B481-03CF032BBDFB}" presName="linV" presStyleCnt="0"/>
      <dgm:spPr/>
      <dgm:t>
        <a:bodyPr/>
        <a:lstStyle/>
        <a:p>
          <a:endParaRPr lang="en-US"/>
        </a:p>
      </dgm:t>
    </dgm:pt>
    <dgm:pt modelId="{F6A11972-9970-734C-9227-5E2493E14C9D}" type="pres">
      <dgm:prSet presAssocID="{0D8D3128-1AF4-4240-A63C-A3440299483E}" presName="pair" presStyleCnt="0"/>
      <dgm:spPr/>
      <dgm:t>
        <a:bodyPr/>
        <a:lstStyle/>
        <a:p>
          <a:endParaRPr lang="en-US"/>
        </a:p>
      </dgm:t>
    </dgm:pt>
    <dgm:pt modelId="{DE9C2E8D-7A75-0C4C-829D-C05106594853}" type="pres">
      <dgm:prSet presAssocID="{0D8D3128-1AF4-4240-A63C-A3440299483E}" presName="spaceH" presStyleLbl="node1" presStyleIdx="0" presStyleCnt="0"/>
      <dgm:spPr/>
      <dgm:t>
        <a:bodyPr/>
        <a:lstStyle/>
        <a:p>
          <a:endParaRPr lang="en-US"/>
        </a:p>
      </dgm:t>
    </dgm:pt>
    <dgm:pt modelId="{182EFF12-189B-FB41-84AE-EEEDF0DA9269}" type="pres">
      <dgm:prSet presAssocID="{0D8D3128-1AF4-4240-A63C-A3440299483E}" presName="desPictures" presStyleLbl="alignImgPlace1" presStyleIdx="0" presStyleCnt="8"/>
      <dgm:spPr/>
      <dgm:t>
        <a:bodyPr/>
        <a:lstStyle/>
        <a:p>
          <a:endParaRPr lang="en-US"/>
        </a:p>
      </dgm:t>
    </dgm:pt>
    <dgm:pt modelId="{505F6D4A-4A33-3241-922B-A7FF781D9817}" type="pres">
      <dgm:prSet presAssocID="{0D8D3128-1AF4-4240-A63C-A3440299483E}" presName="desTextWrapper" presStyleCnt="0"/>
      <dgm:spPr/>
      <dgm:t>
        <a:bodyPr/>
        <a:lstStyle/>
        <a:p>
          <a:endParaRPr lang="en-US"/>
        </a:p>
      </dgm:t>
    </dgm:pt>
    <dgm:pt modelId="{BA608164-E3F7-6240-8502-1F413D629913}" type="pres">
      <dgm:prSet presAssocID="{0D8D3128-1AF4-4240-A63C-A3440299483E}" presName="des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94709-91A1-0E4A-8192-D46A4C1CA8EA}" type="pres">
      <dgm:prSet presAssocID="{C7365C5C-519B-3844-8A18-3577FF1D35F4}" presName="spaceV" presStyleCnt="0"/>
      <dgm:spPr/>
      <dgm:t>
        <a:bodyPr/>
        <a:lstStyle/>
        <a:p>
          <a:endParaRPr lang="en-US"/>
        </a:p>
      </dgm:t>
    </dgm:pt>
    <dgm:pt modelId="{C221BAC3-6FC9-9D47-A4F2-B74E179F1D5D}" type="pres">
      <dgm:prSet presAssocID="{895ECF4E-8C3C-8746-8E8F-53793B8C7540}" presName="pair" presStyleCnt="0"/>
      <dgm:spPr/>
      <dgm:t>
        <a:bodyPr/>
        <a:lstStyle/>
        <a:p>
          <a:endParaRPr lang="en-US"/>
        </a:p>
      </dgm:t>
    </dgm:pt>
    <dgm:pt modelId="{CD372D91-6358-694D-8D60-6CEC29016217}" type="pres">
      <dgm:prSet presAssocID="{895ECF4E-8C3C-8746-8E8F-53793B8C7540}" presName="spaceH" presStyleLbl="node1" presStyleIdx="0" presStyleCnt="0"/>
      <dgm:spPr/>
      <dgm:t>
        <a:bodyPr/>
        <a:lstStyle/>
        <a:p>
          <a:endParaRPr lang="en-US"/>
        </a:p>
      </dgm:t>
    </dgm:pt>
    <dgm:pt modelId="{A5E96087-183B-6947-91D4-50028466D12B}" type="pres">
      <dgm:prSet presAssocID="{895ECF4E-8C3C-8746-8E8F-53793B8C7540}" presName="desPictures" presStyleLbl="alignImgPlace1" presStyleIdx="1" presStyleCnt="8"/>
      <dgm:spPr/>
      <dgm:t>
        <a:bodyPr/>
        <a:lstStyle/>
        <a:p>
          <a:endParaRPr lang="en-US"/>
        </a:p>
      </dgm:t>
    </dgm:pt>
    <dgm:pt modelId="{4A6C6DA2-C723-2143-A0F7-B75646F53647}" type="pres">
      <dgm:prSet presAssocID="{895ECF4E-8C3C-8746-8E8F-53793B8C7540}" presName="desTextWrapper" presStyleCnt="0"/>
      <dgm:spPr/>
      <dgm:t>
        <a:bodyPr/>
        <a:lstStyle/>
        <a:p>
          <a:endParaRPr lang="en-US"/>
        </a:p>
      </dgm:t>
    </dgm:pt>
    <dgm:pt modelId="{9EC59D4D-DFF6-994E-8FDD-734126F36BBA}" type="pres">
      <dgm:prSet presAssocID="{895ECF4E-8C3C-8746-8E8F-53793B8C7540}" presName="des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686BB-4D59-B941-AC1A-6C1C79E2AB63}" type="pres">
      <dgm:prSet presAssocID="{98A558D6-EF88-614E-8C83-A7CD4BABB0B0}" presName="spaceV" presStyleCnt="0"/>
      <dgm:spPr/>
      <dgm:t>
        <a:bodyPr/>
        <a:lstStyle/>
        <a:p>
          <a:endParaRPr lang="en-US"/>
        </a:p>
      </dgm:t>
    </dgm:pt>
    <dgm:pt modelId="{E214A49D-247C-AA44-BC7E-15AC5121F6D6}" type="pres">
      <dgm:prSet presAssocID="{CE323B2D-BDFD-8843-8420-1EC534455D53}" presName="pair" presStyleCnt="0"/>
      <dgm:spPr/>
      <dgm:t>
        <a:bodyPr/>
        <a:lstStyle/>
        <a:p>
          <a:endParaRPr lang="en-US"/>
        </a:p>
      </dgm:t>
    </dgm:pt>
    <dgm:pt modelId="{0AACE48E-37E0-CF41-B273-D465266D4E9B}" type="pres">
      <dgm:prSet presAssocID="{CE323B2D-BDFD-8843-8420-1EC534455D53}" presName="spaceH" presStyleLbl="node1" presStyleIdx="0" presStyleCnt="0"/>
      <dgm:spPr/>
      <dgm:t>
        <a:bodyPr/>
        <a:lstStyle/>
        <a:p>
          <a:endParaRPr lang="en-US"/>
        </a:p>
      </dgm:t>
    </dgm:pt>
    <dgm:pt modelId="{E66529D5-BD9B-FA43-A5AA-29DEBC798BC2}" type="pres">
      <dgm:prSet presAssocID="{CE323B2D-BDFD-8843-8420-1EC534455D53}" presName="desPictures" presStyleLbl="alignImgPlace1" presStyleIdx="2" presStyleCnt="8"/>
      <dgm:spPr/>
      <dgm:t>
        <a:bodyPr/>
        <a:lstStyle/>
        <a:p>
          <a:endParaRPr lang="en-US"/>
        </a:p>
      </dgm:t>
    </dgm:pt>
    <dgm:pt modelId="{AFC4386C-1525-D347-AF48-4F946D8C1760}" type="pres">
      <dgm:prSet presAssocID="{CE323B2D-BDFD-8843-8420-1EC534455D53}" presName="desTextWrapper" presStyleCnt="0"/>
      <dgm:spPr/>
      <dgm:t>
        <a:bodyPr/>
        <a:lstStyle/>
        <a:p>
          <a:endParaRPr lang="en-US"/>
        </a:p>
      </dgm:t>
    </dgm:pt>
    <dgm:pt modelId="{86E703DF-3C61-AE44-9C90-0496494CC8F2}" type="pres">
      <dgm:prSet presAssocID="{CE323B2D-BDFD-8843-8420-1EC534455D53}" presName="des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00DB-28C5-0749-A76C-D319FEE6FAB2}" type="pres">
      <dgm:prSet presAssocID="{B6EF29C1-DF51-F144-A638-7A50683D7F11}" presName="spaceV" presStyleCnt="0"/>
      <dgm:spPr/>
      <dgm:t>
        <a:bodyPr/>
        <a:lstStyle/>
        <a:p>
          <a:endParaRPr lang="en-US"/>
        </a:p>
      </dgm:t>
    </dgm:pt>
    <dgm:pt modelId="{0058CBD0-A695-5745-B6DD-6077D28F694C}" type="pres">
      <dgm:prSet presAssocID="{61CDD26C-51AC-BF4C-BC70-0434C75E8E8A}" presName="pair" presStyleCnt="0"/>
      <dgm:spPr/>
      <dgm:t>
        <a:bodyPr/>
        <a:lstStyle/>
        <a:p>
          <a:endParaRPr lang="en-US"/>
        </a:p>
      </dgm:t>
    </dgm:pt>
    <dgm:pt modelId="{FD461A3C-F2FC-C246-99F4-057A22BC2648}" type="pres">
      <dgm:prSet presAssocID="{61CDD26C-51AC-BF4C-BC70-0434C75E8E8A}" presName="spaceH" presStyleLbl="node1" presStyleIdx="0" presStyleCnt="0"/>
      <dgm:spPr/>
      <dgm:t>
        <a:bodyPr/>
        <a:lstStyle/>
        <a:p>
          <a:endParaRPr lang="en-US"/>
        </a:p>
      </dgm:t>
    </dgm:pt>
    <dgm:pt modelId="{291611A7-3FFD-F744-B525-167D1B1E2749}" type="pres">
      <dgm:prSet presAssocID="{61CDD26C-51AC-BF4C-BC70-0434C75E8E8A}" presName="desPictures" presStyleLbl="alignImgPlace1" presStyleIdx="3" presStyleCnt="8"/>
      <dgm:spPr/>
      <dgm:t>
        <a:bodyPr/>
        <a:lstStyle/>
        <a:p>
          <a:endParaRPr lang="en-US"/>
        </a:p>
      </dgm:t>
    </dgm:pt>
    <dgm:pt modelId="{CDE150DC-3067-CF47-9F6B-5659A2954275}" type="pres">
      <dgm:prSet presAssocID="{61CDD26C-51AC-BF4C-BC70-0434C75E8E8A}" presName="desTextWrapper" presStyleCnt="0"/>
      <dgm:spPr/>
      <dgm:t>
        <a:bodyPr/>
        <a:lstStyle/>
        <a:p>
          <a:endParaRPr lang="en-US"/>
        </a:p>
      </dgm:t>
    </dgm:pt>
    <dgm:pt modelId="{77AF9A1A-A700-0B40-BAA9-E66AEF775B84}" type="pres">
      <dgm:prSet presAssocID="{61CDD26C-51AC-BF4C-BC70-0434C75E8E8A}" presName="des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64A19-CAC5-EC43-9E80-319E39B68B7C}" type="pres">
      <dgm:prSet presAssocID="{23BEA112-DD93-FE4E-B956-4A89418653BC}" presName="spaceV" presStyleCnt="0"/>
      <dgm:spPr/>
      <dgm:t>
        <a:bodyPr/>
        <a:lstStyle/>
        <a:p>
          <a:endParaRPr lang="en-US"/>
        </a:p>
      </dgm:t>
    </dgm:pt>
    <dgm:pt modelId="{6B28D873-C403-7F44-B8B5-BEE7DE89B050}" type="pres">
      <dgm:prSet presAssocID="{EDBDE3FD-A561-B649-B9DC-6067C360F1F3}" presName="pair" presStyleCnt="0"/>
      <dgm:spPr/>
      <dgm:t>
        <a:bodyPr/>
        <a:lstStyle/>
        <a:p>
          <a:endParaRPr lang="en-US"/>
        </a:p>
      </dgm:t>
    </dgm:pt>
    <dgm:pt modelId="{A586E547-9ACB-DA44-AC2B-18450290560F}" type="pres">
      <dgm:prSet presAssocID="{EDBDE3FD-A561-B649-B9DC-6067C360F1F3}" presName="spaceH" presStyleLbl="node1" presStyleIdx="0" presStyleCnt="0"/>
      <dgm:spPr/>
      <dgm:t>
        <a:bodyPr/>
        <a:lstStyle/>
        <a:p>
          <a:endParaRPr lang="en-US"/>
        </a:p>
      </dgm:t>
    </dgm:pt>
    <dgm:pt modelId="{6F763B6D-0785-8243-9D0B-6AB67A1E335C}" type="pres">
      <dgm:prSet presAssocID="{EDBDE3FD-A561-B649-B9DC-6067C360F1F3}" presName="desPictures" presStyleLbl="alignImgPlace1" presStyleIdx="4" presStyleCnt="8"/>
      <dgm:spPr/>
      <dgm:t>
        <a:bodyPr/>
        <a:lstStyle/>
        <a:p>
          <a:endParaRPr lang="en-US"/>
        </a:p>
      </dgm:t>
    </dgm:pt>
    <dgm:pt modelId="{4743E125-20D4-2042-BFAE-54C9E67263B7}" type="pres">
      <dgm:prSet presAssocID="{EDBDE3FD-A561-B649-B9DC-6067C360F1F3}" presName="desTextWrapper" presStyleCnt="0"/>
      <dgm:spPr/>
      <dgm:t>
        <a:bodyPr/>
        <a:lstStyle/>
        <a:p>
          <a:endParaRPr lang="en-US"/>
        </a:p>
      </dgm:t>
    </dgm:pt>
    <dgm:pt modelId="{899FFFE2-30D6-B949-82BC-245729E33203}" type="pres">
      <dgm:prSet presAssocID="{EDBDE3FD-A561-B649-B9DC-6067C360F1F3}" presName="des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6B530-B885-FD45-9B1E-001E6ADD86DD}" type="pres">
      <dgm:prSet presAssocID="{070B9CCE-03BB-1549-9178-75DEDBD7B9A4}" presName="spaceV" presStyleCnt="0"/>
      <dgm:spPr/>
      <dgm:t>
        <a:bodyPr/>
        <a:lstStyle/>
        <a:p>
          <a:endParaRPr lang="en-US"/>
        </a:p>
      </dgm:t>
    </dgm:pt>
    <dgm:pt modelId="{42F9820D-A366-154A-9988-CD930641C60B}" type="pres">
      <dgm:prSet presAssocID="{030CE031-BC85-6F4D-A4A8-3F746C2D5774}" presName="pair" presStyleCnt="0"/>
      <dgm:spPr/>
      <dgm:t>
        <a:bodyPr/>
        <a:lstStyle/>
        <a:p>
          <a:endParaRPr lang="en-US"/>
        </a:p>
      </dgm:t>
    </dgm:pt>
    <dgm:pt modelId="{CA9788C8-E313-9548-8D1A-A83CF21A916C}" type="pres">
      <dgm:prSet presAssocID="{030CE031-BC85-6F4D-A4A8-3F746C2D5774}" presName="spaceH" presStyleLbl="node1" presStyleIdx="0" presStyleCnt="0"/>
      <dgm:spPr/>
      <dgm:t>
        <a:bodyPr/>
        <a:lstStyle/>
        <a:p>
          <a:endParaRPr lang="en-US"/>
        </a:p>
      </dgm:t>
    </dgm:pt>
    <dgm:pt modelId="{4F561413-8195-794D-A584-1EC434C4E1FD}" type="pres">
      <dgm:prSet presAssocID="{030CE031-BC85-6F4D-A4A8-3F746C2D5774}" presName="desPictures" presStyleLbl="alignImgPlace1" presStyleIdx="5" presStyleCnt="8"/>
      <dgm:spPr/>
      <dgm:t>
        <a:bodyPr/>
        <a:lstStyle/>
        <a:p>
          <a:endParaRPr lang="en-US"/>
        </a:p>
      </dgm:t>
    </dgm:pt>
    <dgm:pt modelId="{2D05A591-43BE-7F4F-985A-87AF560E00A9}" type="pres">
      <dgm:prSet presAssocID="{030CE031-BC85-6F4D-A4A8-3F746C2D5774}" presName="desTextWrapper" presStyleCnt="0"/>
      <dgm:spPr/>
      <dgm:t>
        <a:bodyPr/>
        <a:lstStyle/>
        <a:p>
          <a:endParaRPr lang="en-US"/>
        </a:p>
      </dgm:t>
    </dgm:pt>
    <dgm:pt modelId="{F4A70151-DD12-E247-AA68-034D2FB53321}" type="pres">
      <dgm:prSet presAssocID="{030CE031-BC85-6F4D-A4A8-3F746C2D5774}" presName="des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A539C-595B-DC47-A8FF-770EAD138F40}" type="pres">
      <dgm:prSet presAssocID="{91EC2D90-BA28-A74B-BF23-4B85197B14FD}" presName="spaceV" presStyleCnt="0"/>
      <dgm:spPr/>
      <dgm:t>
        <a:bodyPr/>
        <a:lstStyle/>
        <a:p>
          <a:endParaRPr lang="en-US"/>
        </a:p>
      </dgm:t>
    </dgm:pt>
    <dgm:pt modelId="{67F75334-FBE3-D34C-B03E-773DE0F036E2}" type="pres">
      <dgm:prSet presAssocID="{783F8101-AA7D-0944-9FAB-770ABF8AF735}" presName="pair" presStyleCnt="0"/>
      <dgm:spPr/>
      <dgm:t>
        <a:bodyPr/>
        <a:lstStyle/>
        <a:p>
          <a:endParaRPr lang="en-US"/>
        </a:p>
      </dgm:t>
    </dgm:pt>
    <dgm:pt modelId="{41D215EB-0EDC-5241-849C-47A978DDB477}" type="pres">
      <dgm:prSet presAssocID="{783F8101-AA7D-0944-9FAB-770ABF8AF735}" presName="spaceH" presStyleLbl="node1" presStyleIdx="0" presStyleCnt="0"/>
      <dgm:spPr/>
      <dgm:t>
        <a:bodyPr/>
        <a:lstStyle/>
        <a:p>
          <a:endParaRPr lang="en-US"/>
        </a:p>
      </dgm:t>
    </dgm:pt>
    <dgm:pt modelId="{802FDA37-51D8-B144-BB86-225D86CC8973}" type="pres">
      <dgm:prSet presAssocID="{783F8101-AA7D-0944-9FAB-770ABF8AF735}" presName="desPictures" presStyleLbl="alignImgPlace1" presStyleIdx="6" presStyleCnt="8"/>
      <dgm:spPr/>
      <dgm:t>
        <a:bodyPr/>
        <a:lstStyle/>
        <a:p>
          <a:endParaRPr lang="en-US"/>
        </a:p>
      </dgm:t>
    </dgm:pt>
    <dgm:pt modelId="{FFED8E7E-93CA-6B4D-A61D-42501B238987}" type="pres">
      <dgm:prSet presAssocID="{783F8101-AA7D-0944-9FAB-770ABF8AF735}" presName="desTextWrapper" presStyleCnt="0"/>
      <dgm:spPr/>
      <dgm:t>
        <a:bodyPr/>
        <a:lstStyle/>
        <a:p>
          <a:endParaRPr lang="en-US"/>
        </a:p>
      </dgm:t>
    </dgm:pt>
    <dgm:pt modelId="{C6641664-7A2B-5D47-BC6B-1ED804367771}" type="pres">
      <dgm:prSet presAssocID="{783F8101-AA7D-0944-9FAB-770ABF8AF735}" presName="des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0369D-783C-2F47-A9D2-67C9B3024688}" type="pres">
      <dgm:prSet presAssocID="{778B020E-9481-0F47-BD62-F87078D6C914}" presName="spaceV" presStyleCnt="0"/>
      <dgm:spPr/>
      <dgm:t>
        <a:bodyPr/>
        <a:lstStyle/>
        <a:p>
          <a:endParaRPr lang="en-US"/>
        </a:p>
      </dgm:t>
    </dgm:pt>
    <dgm:pt modelId="{80B1AC25-A4EF-504E-94D5-BB84BB860B3F}" type="pres">
      <dgm:prSet presAssocID="{10FF3F5C-B2B3-EE4A-AEF8-40E281882446}" presName="pair" presStyleCnt="0"/>
      <dgm:spPr/>
      <dgm:t>
        <a:bodyPr/>
        <a:lstStyle/>
        <a:p>
          <a:endParaRPr lang="en-US"/>
        </a:p>
      </dgm:t>
    </dgm:pt>
    <dgm:pt modelId="{BF10AD57-85A3-394E-B893-F29EB667012B}" type="pres">
      <dgm:prSet presAssocID="{10FF3F5C-B2B3-EE4A-AEF8-40E281882446}" presName="spaceH" presStyleLbl="node1" presStyleIdx="0" presStyleCnt="0"/>
      <dgm:spPr/>
      <dgm:t>
        <a:bodyPr/>
        <a:lstStyle/>
        <a:p>
          <a:endParaRPr lang="en-US"/>
        </a:p>
      </dgm:t>
    </dgm:pt>
    <dgm:pt modelId="{0A6C11F4-953F-E347-A7EE-43AF32C6FA99}" type="pres">
      <dgm:prSet presAssocID="{10FF3F5C-B2B3-EE4A-AEF8-40E281882446}" presName="desPictures" presStyleLbl="alignImgPlace1" presStyleIdx="7" presStyleCnt="8"/>
      <dgm:spPr/>
      <dgm:t>
        <a:bodyPr/>
        <a:lstStyle/>
        <a:p>
          <a:endParaRPr lang="en-US"/>
        </a:p>
      </dgm:t>
    </dgm:pt>
    <dgm:pt modelId="{EEC5704D-7EF0-4A40-B87C-B764B8A9641B}" type="pres">
      <dgm:prSet presAssocID="{10FF3F5C-B2B3-EE4A-AEF8-40E281882446}" presName="desTextWrapper" presStyleCnt="0"/>
      <dgm:spPr/>
      <dgm:t>
        <a:bodyPr/>
        <a:lstStyle/>
        <a:p>
          <a:endParaRPr lang="en-US"/>
        </a:p>
      </dgm:t>
    </dgm:pt>
    <dgm:pt modelId="{9C0EAD4F-90AB-CA44-B5F5-91DEAA6ABEDC}" type="pres">
      <dgm:prSet presAssocID="{10FF3F5C-B2B3-EE4A-AEF8-40E281882446}" presName="des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1AFF2-C2F2-DD41-A868-0CC2CA70C595}" type="pres">
      <dgm:prSet presAssocID="{2E8A8E2E-E94F-FD4F-B481-03CF032BBDFB}" presName="maxNode" presStyleCnt="0"/>
      <dgm:spPr/>
      <dgm:t>
        <a:bodyPr/>
        <a:lstStyle/>
        <a:p>
          <a:endParaRPr lang="en-US"/>
        </a:p>
      </dgm:t>
    </dgm:pt>
    <dgm:pt modelId="{9E9C93D8-BF99-454A-A04F-604E44F454DE}" type="pres">
      <dgm:prSet presAssocID="{2E8A8E2E-E94F-FD4F-B481-03CF032BBDFB}" presName="Name33" presStyleCnt="0"/>
      <dgm:spPr/>
      <dgm:t>
        <a:bodyPr/>
        <a:lstStyle/>
        <a:p>
          <a:endParaRPr lang="en-US"/>
        </a:p>
      </dgm:t>
    </dgm:pt>
  </dgm:ptLst>
  <dgm:cxnLst>
    <dgm:cxn modelId="{44C5CFDC-0C5A-5547-954C-452EA5776E15}" srcId="{2E8A8E2E-E94F-FD4F-B481-03CF032BBDFB}" destId="{783F8101-AA7D-0944-9FAB-770ABF8AF735}" srcOrd="7" destOrd="0" parTransId="{32C26DD8-20FC-8D49-B651-761155C30BF0}" sibTransId="{778B020E-9481-0F47-BD62-F87078D6C914}"/>
    <dgm:cxn modelId="{26380D08-C121-4040-991E-F6C5FDFB8374}" type="presOf" srcId="{E0469E73-AE39-9C4E-9B48-F65F6E8078ED}" destId="{B49D55D6-3339-464A-B15C-F4F1CBEA4F79}" srcOrd="0" destOrd="0" presId="urn:microsoft.com/office/officeart/2008/layout/AccentedPicture"/>
    <dgm:cxn modelId="{EA2E81C4-9FF4-0C4A-8E42-AB21AA40135E}" type="presOf" srcId="{61CDD26C-51AC-BF4C-BC70-0434C75E8E8A}" destId="{77AF9A1A-A700-0B40-BAA9-E66AEF775B84}" srcOrd="0" destOrd="0" presId="urn:microsoft.com/office/officeart/2008/layout/AccentedPicture"/>
    <dgm:cxn modelId="{D64D8900-3640-8D4D-A342-24D0A0C30784}" srcId="{2E8A8E2E-E94F-FD4F-B481-03CF032BBDFB}" destId="{895ECF4E-8C3C-8746-8E8F-53793B8C7540}" srcOrd="2" destOrd="0" parTransId="{93895CD4-47AE-314F-95BB-64A7E90FEBCD}" sibTransId="{98A558D6-EF88-614E-8C83-A7CD4BABB0B0}"/>
    <dgm:cxn modelId="{67F5D512-FF23-F947-B2AA-64A7140D4BB6}" type="presOf" srcId="{0D8D3128-1AF4-4240-A63C-A3440299483E}" destId="{BA608164-E3F7-6240-8502-1F413D629913}" srcOrd="0" destOrd="0" presId="urn:microsoft.com/office/officeart/2008/layout/AccentedPicture"/>
    <dgm:cxn modelId="{EF35F999-988A-F149-B4B9-B82988EB99E0}" type="presOf" srcId="{EDBDE3FD-A561-B649-B9DC-6067C360F1F3}" destId="{899FFFE2-30D6-B949-82BC-245729E33203}" srcOrd="0" destOrd="0" presId="urn:microsoft.com/office/officeart/2008/layout/AccentedPicture"/>
    <dgm:cxn modelId="{EC56D561-3F1D-C14F-ADA8-2D22FF3DA5BF}" type="presOf" srcId="{895ECF4E-8C3C-8746-8E8F-53793B8C7540}" destId="{9EC59D4D-DFF6-994E-8FDD-734126F36BBA}" srcOrd="0" destOrd="0" presId="urn:microsoft.com/office/officeart/2008/layout/AccentedPicture"/>
    <dgm:cxn modelId="{6113030E-F0C0-0843-AD2C-EBB13CFF0772}" type="presOf" srcId="{030CE031-BC85-6F4D-A4A8-3F746C2D5774}" destId="{F4A70151-DD12-E247-AA68-034D2FB53321}" srcOrd="0" destOrd="0" presId="urn:microsoft.com/office/officeart/2008/layout/AccentedPicture"/>
    <dgm:cxn modelId="{85923937-841F-4245-A861-C5584AD7B918}" srcId="{2E8A8E2E-E94F-FD4F-B481-03CF032BBDFB}" destId="{7CDDB09D-97C0-4748-A2F1-18433B3006A2}" srcOrd="0" destOrd="0" parTransId="{51873285-C6D9-0D47-94ED-026FC4A8E571}" sibTransId="{E0469E73-AE39-9C4E-9B48-F65F6E8078ED}"/>
    <dgm:cxn modelId="{151EDEEA-8165-A64F-9D58-A02A0A23ACAE}" type="presOf" srcId="{2E8A8E2E-E94F-FD4F-B481-03CF032BBDFB}" destId="{85242B60-07E8-354F-8A1E-EFC6B3BBB855}" srcOrd="0" destOrd="0" presId="urn:microsoft.com/office/officeart/2008/layout/AccentedPicture"/>
    <dgm:cxn modelId="{C34AA89E-B726-3242-8F69-04090C7FA089}" srcId="{2E8A8E2E-E94F-FD4F-B481-03CF032BBDFB}" destId="{61CDD26C-51AC-BF4C-BC70-0434C75E8E8A}" srcOrd="4" destOrd="0" parTransId="{1D414943-C52B-F548-BEFA-EAA82BF48DCD}" sibTransId="{23BEA112-DD93-FE4E-B956-4A89418653BC}"/>
    <dgm:cxn modelId="{0D8272F8-FDFC-C643-93ED-089015AC9D0D}" srcId="{2E8A8E2E-E94F-FD4F-B481-03CF032BBDFB}" destId="{030CE031-BC85-6F4D-A4A8-3F746C2D5774}" srcOrd="6" destOrd="0" parTransId="{1206E35D-FF72-F74D-8D0B-37D3BD5C21A1}" sibTransId="{91EC2D90-BA28-A74B-BF23-4B85197B14FD}"/>
    <dgm:cxn modelId="{57294E94-951E-2440-8D0B-E4045B4D7161}" srcId="{2E8A8E2E-E94F-FD4F-B481-03CF032BBDFB}" destId="{EDBDE3FD-A561-B649-B9DC-6067C360F1F3}" srcOrd="5" destOrd="0" parTransId="{F1238F57-075C-A94C-A1A8-F3FCD93077B5}" sibTransId="{070B9CCE-03BB-1549-9178-75DEDBD7B9A4}"/>
    <dgm:cxn modelId="{619B7B17-9355-0442-9D1C-C3AC5505177F}" srcId="{2E8A8E2E-E94F-FD4F-B481-03CF032BBDFB}" destId="{10FF3F5C-B2B3-EE4A-AEF8-40E281882446}" srcOrd="8" destOrd="0" parTransId="{7516A0AC-474F-D24B-9365-5AA532815670}" sibTransId="{690C17B2-E6E0-8E47-896E-E6D4A10E00EC}"/>
    <dgm:cxn modelId="{05C122A6-4210-804F-96ED-D2862BDAA141}" type="presOf" srcId="{CE323B2D-BDFD-8843-8420-1EC534455D53}" destId="{86E703DF-3C61-AE44-9C90-0496494CC8F2}" srcOrd="0" destOrd="0" presId="urn:microsoft.com/office/officeart/2008/layout/AccentedPicture"/>
    <dgm:cxn modelId="{6B60C4E8-B97A-2E4E-9761-1C4E35898ADB}" srcId="{2E8A8E2E-E94F-FD4F-B481-03CF032BBDFB}" destId="{0D8D3128-1AF4-4240-A63C-A3440299483E}" srcOrd="1" destOrd="0" parTransId="{31376FE2-A143-8547-B409-C9C4CC8411D3}" sibTransId="{C7365C5C-519B-3844-8A18-3577FF1D35F4}"/>
    <dgm:cxn modelId="{F43FBCD8-9F0D-544A-BC58-151C4D15A341}" type="presOf" srcId="{10FF3F5C-B2B3-EE4A-AEF8-40E281882446}" destId="{9C0EAD4F-90AB-CA44-B5F5-91DEAA6ABEDC}" srcOrd="0" destOrd="0" presId="urn:microsoft.com/office/officeart/2008/layout/AccentedPicture"/>
    <dgm:cxn modelId="{433021D2-716C-D649-AB9B-5B4B1993D957}" type="presOf" srcId="{7CDDB09D-97C0-4748-A2F1-18433B3006A2}" destId="{40411371-7AB1-9B45-B4A2-5F2CD3FC07AA}" srcOrd="0" destOrd="0" presId="urn:microsoft.com/office/officeart/2008/layout/AccentedPicture"/>
    <dgm:cxn modelId="{1A5AA7C4-8041-9A4B-AC2F-EC00755E4E89}" srcId="{2E8A8E2E-E94F-FD4F-B481-03CF032BBDFB}" destId="{CE323B2D-BDFD-8843-8420-1EC534455D53}" srcOrd="3" destOrd="0" parTransId="{98F1A5A7-D935-6948-930C-C43DD06A72CA}" sibTransId="{B6EF29C1-DF51-F144-A638-7A50683D7F11}"/>
    <dgm:cxn modelId="{BCCAD632-3DAF-A440-B9C7-5028BC9D8275}" type="presOf" srcId="{783F8101-AA7D-0944-9FAB-770ABF8AF735}" destId="{C6641664-7A2B-5D47-BC6B-1ED804367771}" srcOrd="0" destOrd="0" presId="urn:microsoft.com/office/officeart/2008/layout/AccentedPicture"/>
    <dgm:cxn modelId="{9FAFB3E9-A3CB-9249-A9B4-069DC56E82A8}" type="presParOf" srcId="{85242B60-07E8-354F-8A1E-EFC6B3BBB855}" destId="{B49D55D6-3339-464A-B15C-F4F1CBEA4F79}" srcOrd="0" destOrd="0" presId="urn:microsoft.com/office/officeart/2008/layout/AccentedPicture"/>
    <dgm:cxn modelId="{8EB0DA20-F071-1545-96F0-88474492A1B3}" type="presParOf" srcId="{85242B60-07E8-354F-8A1E-EFC6B3BBB855}" destId="{40411371-7AB1-9B45-B4A2-5F2CD3FC07AA}" srcOrd="1" destOrd="0" presId="urn:microsoft.com/office/officeart/2008/layout/AccentedPicture"/>
    <dgm:cxn modelId="{D5C663DE-12EB-9643-BB59-321F6B830DE6}" type="presParOf" srcId="{85242B60-07E8-354F-8A1E-EFC6B3BBB855}" destId="{02CE0E2A-DC3E-A644-8FBA-1DF09952F60A}" srcOrd="2" destOrd="0" presId="urn:microsoft.com/office/officeart/2008/layout/AccentedPicture"/>
    <dgm:cxn modelId="{3637EF34-8E05-2E4E-B912-0FCF9226DDA5}" type="presParOf" srcId="{02CE0E2A-DC3E-A644-8FBA-1DF09952F60A}" destId="{F6A11972-9970-734C-9227-5E2493E14C9D}" srcOrd="0" destOrd="0" presId="urn:microsoft.com/office/officeart/2008/layout/AccentedPicture"/>
    <dgm:cxn modelId="{E3771C00-EE45-8445-949D-C7F49E5FF83B}" type="presParOf" srcId="{F6A11972-9970-734C-9227-5E2493E14C9D}" destId="{DE9C2E8D-7A75-0C4C-829D-C05106594853}" srcOrd="0" destOrd="0" presId="urn:microsoft.com/office/officeart/2008/layout/AccentedPicture"/>
    <dgm:cxn modelId="{DB2FFF38-0B08-1948-BD0F-38577AA4701A}" type="presParOf" srcId="{F6A11972-9970-734C-9227-5E2493E14C9D}" destId="{182EFF12-189B-FB41-84AE-EEEDF0DA9269}" srcOrd="1" destOrd="0" presId="urn:microsoft.com/office/officeart/2008/layout/AccentedPicture"/>
    <dgm:cxn modelId="{8929CB5C-CB49-5946-B5C4-1B72D076E293}" type="presParOf" srcId="{F6A11972-9970-734C-9227-5E2493E14C9D}" destId="{505F6D4A-4A33-3241-922B-A7FF781D9817}" srcOrd="2" destOrd="0" presId="urn:microsoft.com/office/officeart/2008/layout/AccentedPicture"/>
    <dgm:cxn modelId="{528F95F8-A39F-4043-901F-DAB3A0949FC0}" type="presParOf" srcId="{505F6D4A-4A33-3241-922B-A7FF781D9817}" destId="{BA608164-E3F7-6240-8502-1F413D629913}" srcOrd="0" destOrd="0" presId="urn:microsoft.com/office/officeart/2008/layout/AccentedPicture"/>
    <dgm:cxn modelId="{1960F94B-D169-C44B-BA3F-0D2CB618EA0B}" type="presParOf" srcId="{02CE0E2A-DC3E-A644-8FBA-1DF09952F60A}" destId="{DD594709-91A1-0E4A-8192-D46A4C1CA8EA}" srcOrd="1" destOrd="0" presId="urn:microsoft.com/office/officeart/2008/layout/AccentedPicture"/>
    <dgm:cxn modelId="{2460E38E-3DC6-074E-8F71-A159307034B5}" type="presParOf" srcId="{02CE0E2A-DC3E-A644-8FBA-1DF09952F60A}" destId="{C221BAC3-6FC9-9D47-A4F2-B74E179F1D5D}" srcOrd="2" destOrd="0" presId="urn:microsoft.com/office/officeart/2008/layout/AccentedPicture"/>
    <dgm:cxn modelId="{3B0DA37C-24FC-F144-8D8C-0EFAD4EE7D2F}" type="presParOf" srcId="{C221BAC3-6FC9-9D47-A4F2-B74E179F1D5D}" destId="{CD372D91-6358-694D-8D60-6CEC29016217}" srcOrd="0" destOrd="0" presId="urn:microsoft.com/office/officeart/2008/layout/AccentedPicture"/>
    <dgm:cxn modelId="{F38A9B0B-D286-A243-9E60-2E1280474391}" type="presParOf" srcId="{C221BAC3-6FC9-9D47-A4F2-B74E179F1D5D}" destId="{A5E96087-183B-6947-91D4-50028466D12B}" srcOrd="1" destOrd="0" presId="urn:microsoft.com/office/officeart/2008/layout/AccentedPicture"/>
    <dgm:cxn modelId="{74450D1B-50E9-E647-B25E-14B7FA6109F4}" type="presParOf" srcId="{C221BAC3-6FC9-9D47-A4F2-B74E179F1D5D}" destId="{4A6C6DA2-C723-2143-A0F7-B75646F53647}" srcOrd="2" destOrd="0" presId="urn:microsoft.com/office/officeart/2008/layout/AccentedPicture"/>
    <dgm:cxn modelId="{6B9F2C3E-04D5-1D47-A367-EFC87F6DA8FC}" type="presParOf" srcId="{4A6C6DA2-C723-2143-A0F7-B75646F53647}" destId="{9EC59D4D-DFF6-994E-8FDD-734126F36BBA}" srcOrd="0" destOrd="0" presId="urn:microsoft.com/office/officeart/2008/layout/AccentedPicture"/>
    <dgm:cxn modelId="{4C431E97-89A7-7543-87B1-5F01962CEE22}" type="presParOf" srcId="{02CE0E2A-DC3E-A644-8FBA-1DF09952F60A}" destId="{A34686BB-4D59-B941-AC1A-6C1C79E2AB63}" srcOrd="3" destOrd="0" presId="urn:microsoft.com/office/officeart/2008/layout/AccentedPicture"/>
    <dgm:cxn modelId="{07574D55-3FD2-C74A-A94D-9B3DBE993795}" type="presParOf" srcId="{02CE0E2A-DC3E-A644-8FBA-1DF09952F60A}" destId="{E214A49D-247C-AA44-BC7E-15AC5121F6D6}" srcOrd="4" destOrd="0" presId="urn:microsoft.com/office/officeart/2008/layout/AccentedPicture"/>
    <dgm:cxn modelId="{007A21F8-E6F0-0445-98BE-16DCAED92634}" type="presParOf" srcId="{E214A49D-247C-AA44-BC7E-15AC5121F6D6}" destId="{0AACE48E-37E0-CF41-B273-D465266D4E9B}" srcOrd="0" destOrd="0" presId="urn:microsoft.com/office/officeart/2008/layout/AccentedPicture"/>
    <dgm:cxn modelId="{5512581D-690E-B541-9602-2B2F860B0A86}" type="presParOf" srcId="{E214A49D-247C-AA44-BC7E-15AC5121F6D6}" destId="{E66529D5-BD9B-FA43-A5AA-29DEBC798BC2}" srcOrd="1" destOrd="0" presId="urn:microsoft.com/office/officeart/2008/layout/AccentedPicture"/>
    <dgm:cxn modelId="{3AC14C9A-6009-B446-BA67-54B9F0C5999F}" type="presParOf" srcId="{E214A49D-247C-AA44-BC7E-15AC5121F6D6}" destId="{AFC4386C-1525-D347-AF48-4F946D8C1760}" srcOrd="2" destOrd="0" presId="urn:microsoft.com/office/officeart/2008/layout/AccentedPicture"/>
    <dgm:cxn modelId="{192CC2C6-80E0-3842-ACAE-4699C90303CF}" type="presParOf" srcId="{AFC4386C-1525-D347-AF48-4F946D8C1760}" destId="{86E703DF-3C61-AE44-9C90-0496494CC8F2}" srcOrd="0" destOrd="0" presId="urn:microsoft.com/office/officeart/2008/layout/AccentedPicture"/>
    <dgm:cxn modelId="{713CA2FD-A20B-A445-92AE-56F0DC0291AF}" type="presParOf" srcId="{02CE0E2A-DC3E-A644-8FBA-1DF09952F60A}" destId="{DE3600DB-28C5-0749-A76C-D319FEE6FAB2}" srcOrd="5" destOrd="0" presId="urn:microsoft.com/office/officeart/2008/layout/AccentedPicture"/>
    <dgm:cxn modelId="{AB985BD6-70D5-844B-9D93-3CE0853DD13D}" type="presParOf" srcId="{02CE0E2A-DC3E-A644-8FBA-1DF09952F60A}" destId="{0058CBD0-A695-5745-B6DD-6077D28F694C}" srcOrd="6" destOrd="0" presId="urn:microsoft.com/office/officeart/2008/layout/AccentedPicture"/>
    <dgm:cxn modelId="{7C5BEB4B-6E89-1640-8CA6-0430BDD8C3EB}" type="presParOf" srcId="{0058CBD0-A695-5745-B6DD-6077D28F694C}" destId="{FD461A3C-F2FC-C246-99F4-057A22BC2648}" srcOrd="0" destOrd="0" presId="urn:microsoft.com/office/officeart/2008/layout/AccentedPicture"/>
    <dgm:cxn modelId="{F17C1305-C87F-3344-8934-7C3FFF714234}" type="presParOf" srcId="{0058CBD0-A695-5745-B6DD-6077D28F694C}" destId="{291611A7-3FFD-F744-B525-167D1B1E2749}" srcOrd="1" destOrd="0" presId="urn:microsoft.com/office/officeart/2008/layout/AccentedPicture"/>
    <dgm:cxn modelId="{7FD97862-C3FF-D341-BCA0-EDD895D82C53}" type="presParOf" srcId="{0058CBD0-A695-5745-B6DD-6077D28F694C}" destId="{CDE150DC-3067-CF47-9F6B-5659A2954275}" srcOrd="2" destOrd="0" presId="urn:microsoft.com/office/officeart/2008/layout/AccentedPicture"/>
    <dgm:cxn modelId="{EF98E2AC-AFD5-014E-94CD-66F0739072A5}" type="presParOf" srcId="{CDE150DC-3067-CF47-9F6B-5659A2954275}" destId="{77AF9A1A-A700-0B40-BAA9-E66AEF775B84}" srcOrd="0" destOrd="0" presId="urn:microsoft.com/office/officeart/2008/layout/AccentedPicture"/>
    <dgm:cxn modelId="{0FF37831-D58A-2C4D-BC3D-D5B44AE9D11A}" type="presParOf" srcId="{02CE0E2A-DC3E-A644-8FBA-1DF09952F60A}" destId="{C4664A19-CAC5-EC43-9E80-319E39B68B7C}" srcOrd="7" destOrd="0" presId="urn:microsoft.com/office/officeart/2008/layout/AccentedPicture"/>
    <dgm:cxn modelId="{3ECF6F44-2723-8847-B140-46CD6BFE8FF5}" type="presParOf" srcId="{02CE0E2A-DC3E-A644-8FBA-1DF09952F60A}" destId="{6B28D873-C403-7F44-B8B5-BEE7DE89B050}" srcOrd="8" destOrd="0" presId="urn:microsoft.com/office/officeart/2008/layout/AccentedPicture"/>
    <dgm:cxn modelId="{3FE15055-76B3-604F-9D6E-626E0CF3E187}" type="presParOf" srcId="{6B28D873-C403-7F44-B8B5-BEE7DE89B050}" destId="{A586E547-9ACB-DA44-AC2B-18450290560F}" srcOrd="0" destOrd="0" presId="urn:microsoft.com/office/officeart/2008/layout/AccentedPicture"/>
    <dgm:cxn modelId="{58EFCF70-B3E6-734B-9CBC-975EA9BB0FFF}" type="presParOf" srcId="{6B28D873-C403-7F44-B8B5-BEE7DE89B050}" destId="{6F763B6D-0785-8243-9D0B-6AB67A1E335C}" srcOrd="1" destOrd="0" presId="urn:microsoft.com/office/officeart/2008/layout/AccentedPicture"/>
    <dgm:cxn modelId="{48B13711-747B-FB45-AEE6-F76965638CDE}" type="presParOf" srcId="{6B28D873-C403-7F44-B8B5-BEE7DE89B050}" destId="{4743E125-20D4-2042-BFAE-54C9E67263B7}" srcOrd="2" destOrd="0" presId="urn:microsoft.com/office/officeart/2008/layout/AccentedPicture"/>
    <dgm:cxn modelId="{A3050564-AE93-A74F-9B1E-F3909FE353D6}" type="presParOf" srcId="{4743E125-20D4-2042-BFAE-54C9E67263B7}" destId="{899FFFE2-30D6-B949-82BC-245729E33203}" srcOrd="0" destOrd="0" presId="urn:microsoft.com/office/officeart/2008/layout/AccentedPicture"/>
    <dgm:cxn modelId="{A937E8E8-D0C8-C642-875A-C18C9C22FFA5}" type="presParOf" srcId="{02CE0E2A-DC3E-A644-8FBA-1DF09952F60A}" destId="{76D6B530-B885-FD45-9B1E-001E6ADD86DD}" srcOrd="9" destOrd="0" presId="urn:microsoft.com/office/officeart/2008/layout/AccentedPicture"/>
    <dgm:cxn modelId="{DF352351-9842-E44B-8B41-2812E27E630C}" type="presParOf" srcId="{02CE0E2A-DC3E-A644-8FBA-1DF09952F60A}" destId="{42F9820D-A366-154A-9988-CD930641C60B}" srcOrd="10" destOrd="0" presId="urn:microsoft.com/office/officeart/2008/layout/AccentedPicture"/>
    <dgm:cxn modelId="{47327183-CA98-8940-B6FD-FE48243DC8D2}" type="presParOf" srcId="{42F9820D-A366-154A-9988-CD930641C60B}" destId="{CA9788C8-E313-9548-8D1A-A83CF21A916C}" srcOrd="0" destOrd="0" presId="urn:microsoft.com/office/officeart/2008/layout/AccentedPicture"/>
    <dgm:cxn modelId="{A53AB352-861B-4A40-ADF9-6C36ED2ADDAF}" type="presParOf" srcId="{42F9820D-A366-154A-9988-CD930641C60B}" destId="{4F561413-8195-794D-A584-1EC434C4E1FD}" srcOrd="1" destOrd="0" presId="urn:microsoft.com/office/officeart/2008/layout/AccentedPicture"/>
    <dgm:cxn modelId="{36A37340-D814-FD43-8392-4B5A7B27B821}" type="presParOf" srcId="{42F9820D-A366-154A-9988-CD930641C60B}" destId="{2D05A591-43BE-7F4F-985A-87AF560E00A9}" srcOrd="2" destOrd="0" presId="urn:microsoft.com/office/officeart/2008/layout/AccentedPicture"/>
    <dgm:cxn modelId="{FAFCE915-A4CC-E14D-A4D0-B309BCA86949}" type="presParOf" srcId="{2D05A591-43BE-7F4F-985A-87AF560E00A9}" destId="{F4A70151-DD12-E247-AA68-034D2FB53321}" srcOrd="0" destOrd="0" presId="urn:microsoft.com/office/officeart/2008/layout/AccentedPicture"/>
    <dgm:cxn modelId="{FAB17FCC-FA88-7A4C-B096-40A19F45CA87}" type="presParOf" srcId="{02CE0E2A-DC3E-A644-8FBA-1DF09952F60A}" destId="{942A539C-595B-DC47-A8FF-770EAD138F40}" srcOrd="11" destOrd="0" presId="urn:microsoft.com/office/officeart/2008/layout/AccentedPicture"/>
    <dgm:cxn modelId="{F0A3D830-F8D8-9A4B-B235-FF6C177FB233}" type="presParOf" srcId="{02CE0E2A-DC3E-A644-8FBA-1DF09952F60A}" destId="{67F75334-FBE3-D34C-B03E-773DE0F036E2}" srcOrd="12" destOrd="0" presId="urn:microsoft.com/office/officeart/2008/layout/AccentedPicture"/>
    <dgm:cxn modelId="{C9BE4074-6B8D-EB49-A5BB-D2D50D44EC03}" type="presParOf" srcId="{67F75334-FBE3-D34C-B03E-773DE0F036E2}" destId="{41D215EB-0EDC-5241-849C-47A978DDB477}" srcOrd="0" destOrd="0" presId="urn:microsoft.com/office/officeart/2008/layout/AccentedPicture"/>
    <dgm:cxn modelId="{9B14DF37-EEEE-A34A-A8DE-E9DD50786A04}" type="presParOf" srcId="{67F75334-FBE3-D34C-B03E-773DE0F036E2}" destId="{802FDA37-51D8-B144-BB86-225D86CC8973}" srcOrd="1" destOrd="0" presId="urn:microsoft.com/office/officeart/2008/layout/AccentedPicture"/>
    <dgm:cxn modelId="{9FD80406-9C51-A441-B72C-A241A72748CA}" type="presParOf" srcId="{67F75334-FBE3-D34C-B03E-773DE0F036E2}" destId="{FFED8E7E-93CA-6B4D-A61D-42501B238987}" srcOrd="2" destOrd="0" presId="urn:microsoft.com/office/officeart/2008/layout/AccentedPicture"/>
    <dgm:cxn modelId="{0751EF96-5F9C-2846-ADBF-AE7AE9B92AE8}" type="presParOf" srcId="{FFED8E7E-93CA-6B4D-A61D-42501B238987}" destId="{C6641664-7A2B-5D47-BC6B-1ED804367771}" srcOrd="0" destOrd="0" presId="urn:microsoft.com/office/officeart/2008/layout/AccentedPicture"/>
    <dgm:cxn modelId="{C501786D-6839-CE4B-9057-48D793726D39}" type="presParOf" srcId="{02CE0E2A-DC3E-A644-8FBA-1DF09952F60A}" destId="{45F0369D-783C-2F47-A9D2-67C9B3024688}" srcOrd="13" destOrd="0" presId="urn:microsoft.com/office/officeart/2008/layout/AccentedPicture"/>
    <dgm:cxn modelId="{6FB0C2D3-0F02-A640-B574-95B35E1F863D}" type="presParOf" srcId="{02CE0E2A-DC3E-A644-8FBA-1DF09952F60A}" destId="{80B1AC25-A4EF-504E-94D5-BB84BB860B3F}" srcOrd="14" destOrd="0" presId="urn:microsoft.com/office/officeart/2008/layout/AccentedPicture"/>
    <dgm:cxn modelId="{F2F96E62-1487-104F-B957-5A8986D53025}" type="presParOf" srcId="{80B1AC25-A4EF-504E-94D5-BB84BB860B3F}" destId="{BF10AD57-85A3-394E-B893-F29EB667012B}" srcOrd="0" destOrd="0" presId="urn:microsoft.com/office/officeart/2008/layout/AccentedPicture"/>
    <dgm:cxn modelId="{90237B17-7CFC-0F41-AB11-44AC2D514C69}" type="presParOf" srcId="{80B1AC25-A4EF-504E-94D5-BB84BB860B3F}" destId="{0A6C11F4-953F-E347-A7EE-43AF32C6FA99}" srcOrd="1" destOrd="0" presId="urn:microsoft.com/office/officeart/2008/layout/AccentedPicture"/>
    <dgm:cxn modelId="{A6633A8E-22D2-EB43-886E-0C7D1ADE0D94}" type="presParOf" srcId="{80B1AC25-A4EF-504E-94D5-BB84BB860B3F}" destId="{EEC5704D-7EF0-4A40-B87C-B764B8A9641B}" srcOrd="2" destOrd="0" presId="urn:microsoft.com/office/officeart/2008/layout/AccentedPicture"/>
    <dgm:cxn modelId="{A916A2CE-C541-774F-874B-BD0E8BD13610}" type="presParOf" srcId="{EEC5704D-7EF0-4A40-B87C-B764B8A9641B}" destId="{9C0EAD4F-90AB-CA44-B5F5-91DEAA6ABEDC}" srcOrd="0" destOrd="0" presId="urn:microsoft.com/office/officeart/2008/layout/AccentedPicture"/>
    <dgm:cxn modelId="{C1E564E2-6988-1240-A218-20C2BC3C92AB}" type="presParOf" srcId="{85242B60-07E8-354F-8A1E-EFC6B3BBB855}" destId="{1571AFF2-C2F2-DD41-A868-0CC2CA70C595}" srcOrd="3" destOrd="0" presId="urn:microsoft.com/office/officeart/2008/layout/AccentedPicture"/>
    <dgm:cxn modelId="{074D8357-A332-0347-9918-EBA7E3F6C60E}" type="presParOf" srcId="{1571AFF2-C2F2-DD41-A868-0CC2CA70C595}" destId="{9E9C93D8-BF99-454A-A04F-604E44F454D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17749-0B70-F148-A417-2FAACBD22096}">
      <dsp:nvSpPr>
        <dsp:cNvPr id="0" name=""/>
        <dsp:cNvSpPr/>
      </dsp:nvSpPr>
      <dsp:spPr>
        <a:xfrm>
          <a:off x="-6631970" y="-1014592"/>
          <a:ext cx="7896585" cy="7896585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91906-1C4D-8E41-BFCD-61944B28BF9C}">
      <dsp:nvSpPr>
        <dsp:cNvPr id="0" name=""/>
        <dsp:cNvSpPr/>
      </dsp:nvSpPr>
      <dsp:spPr>
        <a:xfrm>
          <a:off x="814395" y="586739"/>
          <a:ext cx="7943834" cy="11734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45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What is happening now? Immigration under the new administration</a:t>
          </a:r>
          <a:endParaRPr lang="en-US" sz="3400" kern="1200" dirty="0"/>
        </a:p>
      </dsp:txBody>
      <dsp:txXfrm>
        <a:off x="814395" y="586739"/>
        <a:ext cx="7943834" cy="1173479"/>
      </dsp:txXfrm>
    </dsp:sp>
    <dsp:sp modelId="{3E614350-E86E-794C-AFE5-649F761075FF}">
      <dsp:nvSpPr>
        <dsp:cNvPr id="0" name=""/>
        <dsp:cNvSpPr/>
      </dsp:nvSpPr>
      <dsp:spPr>
        <a:xfrm>
          <a:off x="80970" y="440055"/>
          <a:ext cx="1466849" cy="1466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627FF-8E3C-684F-8359-4087D98E7792}">
      <dsp:nvSpPr>
        <dsp:cNvPr id="0" name=""/>
        <dsp:cNvSpPr/>
      </dsp:nvSpPr>
      <dsp:spPr>
        <a:xfrm>
          <a:off x="1240955" y="2346959"/>
          <a:ext cx="7517274" cy="11734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95801"/>
                <a:satOff val="-28482"/>
                <a:lumOff val="1837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95801"/>
                <a:satOff val="-28482"/>
                <a:lumOff val="1837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95801"/>
                <a:satOff val="-28482"/>
                <a:lumOff val="18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45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What are your rights if ICE comes to your organization? </a:t>
          </a:r>
          <a:endParaRPr lang="en-US" sz="3400" kern="1200" dirty="0"/>
        </a:p>
      </dsp:txBody>
      <dsp:txXfrm>
        <a:off x="1240955" y="2346959"/>
        <a:ext cx="7517274" cy="1173479"/>
      </dsp:txXfrm>
    </dsp:sp>
    <dsp:sp modelId="{E4BB498C-BAD2-2C4B-8318-13E20DC1D979}">
      <dsp:nvSpPr>
        <dsp:cNvPr id="0" name=""/>
        <dsp:cNvSpPr/>
      </dsp:nvSpPr>
      <dsp:spPr>
        <a:xfrm>
          <a:off x="507530" y="2200274"/>
          <a:ext cx="1466849" cy="1466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95801"/>
              <a:satOff val="-28482"/>
              <a:lumOff val="18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B7CBF-6B97-6A43-A369-A8BD2CE5CAAD}">
      <dsp:nvSpPr>
        <dsp:cNvPr id="0" name=""/>
        <dsp:cNvSpPr/>
      </dsp:nvSpPr>
      <dsp:spPr>
        <a:xfrm>
          <a:off x="814395" y="4107180"/>
          <a:ext cx="7943834" cy="117347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91603"/>
                <a:satOff val="-56965"/>
                <a:lumOff val="367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91603"/>
                <a:satOff val="-56965"/>
                <a:lumOff val="367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91603"/>
                <a:satOff val="-56965"/>
                <a:lumOff val="367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145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How can we help immigrants to protect themselves?</a:t>
          </a:r>
          <a:endParaRPr lang="en-US" sz="3400" kern="1200" dirty="0"/>
        </a:p>
      </dsp:txBody>
      <dsp:txXfrm>
        <a:off x="814395" y="4107180"/>
        <a:ext cx="7943834" cy="1173479"/>
      </dsp:txXfrm>
    </dsp:sp>
    <dsp:sp modelId="{AC28EABB-AEE8-BC4D-85B1-BB967E2DDB0A}">
      <dsp:nvSpPr>
        <dsp:cNvPr id="0" name=""/>
        <dsp:cNvSpPr/>
      </dsp:nvSpPr>
      <dsp:spPr>
        <a:xfrm>
          <a:off x="80970" y="3960494"/>
          <a:ext cx="1466849" cy="1466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591603"/>
              <a:satOff val="-56965"/>
              <a:lumOff val="36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1601-7F84-904E-ADE0-9097F6C06933}">
      <dsp:nvSpPr>
        <dsp:cNvPr id="0" name=""/>
        <dsp:cNvSpPr/>
      </dsp:nvSpPr>
      <dsp:spPr>
        <a:xfrm>
          <a:off x="2720280" y="1272480"/>
          <a:ext cx="3170039" cy="317003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Immigration</a:t>
          </a:r>
          <a:endParaRPr lang="en-US" sz="3300" kern="1200" dirty="0"/>
        </a:p>
      </dsp:txBody>
      <dsp:txXfrm>
        <a:off x="3184521" y="1736721"/>
        <a:ext cx="2241557" cy="2241557"/>
      </dsp:txXfrm>
    </dsp:sp>
    <dsp:sp modelId="{C86CC9CC-3005-C34B-8202-1B0670BEDA19}">
      <dsp:nvSpPr>
        <dsp:cNvPr id="0" name=""/>
        <dsp:cNvSpPr/>
      </dsp:nvSpPr>
      <dsp:spPr>
        <a:xfrm>
          <a:off x="3512790" y="565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73950"/>
                <a:satOff val="-7121"/>
                <a:lumOff val="459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73950"/>
                <a:satOff val="-7121"/>
                <a:lumOff val="45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73950"/>
                <a:satOff val="-7121"/>
                <a:lumOff val="4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Federal Laws</a:t>
          </a:r>
          <a:endParaRPr lang="en-US" sz="1700" kern="1200" dirty="0"/>
        </a:p>
      </dsp:txBody>
      <dsp:txXfrm>
        <a:off x="3744911" y="232686"/>
        <a:ext cx="1120777" cy="1120777"/>
      </dsp:txXfrm>
    </dsp:sp>
    <dsp:sp modelId="{8D36EAB4-9962-194A-B15B-01D84C0CBF49}">
      <dsp:nvSpPr>
        <dsp:cNvPr id="0" name=""/>
        <dsp:cNvSpPr/>
      </dsp:nvSpPr>
      <dsp:spPr>
        <a:xfrm>
          <a:off x="4972558" y="605221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47901"/>
                <a:satOff val="-14241"/>
                <a:lumOff val="918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147901"/>
                <a:satOff val="-14241"/>
                <a:lumOff val="918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147901"/>
                <a:satOff val="-14241"/>
                <a:lumOff val="91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Agency Policies</a:t>
          </a:r>
          <a:endParaRPr lang="en-US" sz="1700" kern="1200" dirty="0"/>
        </a:p>
      </dsp:txBody>
      <dsp:txXfrm>
        <a:off x="5204679" y="837342"/>
        <a:ext cx="1120777" cy="1120777"/>
      </dsp:txXfrm>
    </dsp:sp>
    <dsp:sp modelId="{D51E09EF-83B6-0448-9ED6-3B95B32ED505}">
      <dsp:nvSpPr>
        <dsp:cNvPr id="0" name=""/>
        <dsp:cNvSpPr/>
      </dsp:nvSpPr>
      <dsp:spPr>
        <a:xfrm>
          <a:off x="5577214" y="2064990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21851"/>
                <a:satOff val="-21362"/>
                <a:lumOff val="1377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221851"/>
                <a:satOff val="-21362"/>
                <a:lumOff val="1377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221851"/>
                <a:satOff val="-21362"/>
                <a:lumOff val="1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Regulations</a:t>
          </a:r>
          <a:endParaRPr lang="en-US" sz="1700" kern="1200" dirty="0"/>
        </a:p>
      </dsp:txBody>
      <dsp:txXfrm>
        <a:off x="5809335" y="2297111"/>
        <a:ext cx="1120777" cy="1120777"/>
      </dsp:txXfrm>
    </dsp:sp>
    <dsp:sp modelId="{A3B13E90-2338-B844-83F3-A72BD68E2B45}">
      <dsp:nvSpPr>
        <dsp:cNvPr id="0" name=""/>
        <dsp:cNvSpPr/>
      </dsp:nvSpPr>
      <dsp:spPr>
        <a:xfrm>
          <a:off x="4972558" y="3524758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95801"/>
                <a:satOff val="-28482"/>
                <a:lumOff val="1837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295801"/>
                <a:satOff val="-28482"/>
                <a:lumOff val="1837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295801"/>
                <a:satOff val="-28482"/>
                <a:lumOff val="18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Executive Orders</a:t>
          </a:r>
          <a:endParaRPr lang="en-US" sz="1700" kern="1200" dirty="0"/>
        </a:p>
      </dsp:txBody>
      <dsp:txXfrm>
        <a:off x="5204679" y="3756879"/>
        <a:ext cx="1120777" cy="1120777"/>
      </dsp:txXfrm>
    </dsp:sp>
    <dsp:sp modelId="{E43413CE-B818-FD44-B601-2988C74BB408}">
      <dsp:nvSpPr>
        <dsp:cNvPr id="0" name=""/>
        <dsp:cNvSpPr/>
      </dsp:nvSpPr>
      <dsp:spPr>
        <a:xfrm>
          <a:off x="3512790" y="4129414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369752"/>
                <a:satOff val="-35603"/>
                <a:lumOff val="2296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369752"/>
                <a:satOff val="-35603"/>
                <a:lumOff val="2296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369752"/>
                <a:satOff val="-35603"/>
                <a:lumOff val="229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Federal Court Cases</a:t>
          </a:r>
          <a:endParaRPr lang="en-US" sz="1700" kern="1200" dirty="0"/>
        </a:p>
      </dsp:txBody>
      <dsp:txXfrm>
        <a:off x="3744911" y="4361535"/>
        <a:ext cx="1120777" cy="1120777"/>
      </dsp:txXfrm>
    </dsp:sp>
    <dsp:sp modelId="{A9C0842E-20E6-C04F-A0AF-BDD15A7DB45A}">
      <dsp:nvSpPr>
        <dsp:cNvPr id="0" name=""/>
        <dsp:cNvSpPr/>
      </dsp:nvSpPr>
      <dsp:spPr>
        <a:xfrm>
          <a:off x="2053021" y="3524758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443702"/>
                <a:satOff val="-42724"/>
                <a:lumOff val="2755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443702"/>
                <a:satOff val="-42724"/>
                <a:lumOff val="2755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443702"/>
                <a:satOff val="-42724"/>
                <a:lumOff val="275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Circuit Court Cases</a:t>
          </a:r>
          <a:endParaRPr lang="en-US" sz="1700" kern="1200" dirty="0"/>
        </a:p>
      </dsp:txBody>
      <dsp:txXfrm>
        <a:off x="2285142" y="3756879"/>
        <a:ext cx="1120777" cy="1120777"/>
      </dsp:txXfrm>
    </dsp:sp>
    <dsp:sp modelId="{4717C245-1BA6-1441-A88D-81DC64B2CD62}">
      <dsp:nvSpPr>
        <dsp:cNvPr id="0" name=""/>
        <dsp:cNvSpPr/>
      </dsp:nvSpPr>
      <dsp:spPr>
        <a:xfrm>
          <a:off x="1448365" y="2064990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517652"/>
                <a:satOff val="-49844"/>
                <a:lumOff val="3215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517652"/>
                <a:satOff val="-49844"/>
                <a:lumOff val="321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517652"/>
                <a:satOff val="-49844"/>
                <a:lumOff val="321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State and Local Laws</a:t>
          </a:r>
          <a:endParaRPr lang="en-US" sz="1700" kern="1200" dirty="0"/>
        </a:p>
      </dsp:txBody>
      <dsp:txXfrm>
        <a:off x="1680486" y="2297111"/>
        <a:ext cx="1120777" cy="1120777"/>
      </dsp:txXfrm>
    </dsp:sp>
    <dsp:sp modelId="{BED9E5F9-FFFB-934B-B0C5-2FC2338599D3}">
      <dsp:nvSpPr>
        <dsp:cNvPr id="0" name=""/>
        <dsp:cNvSpPr/>
      </dsp:nvSpPr>
      <dsp:spPr>
        <a:xfrm>
          <a:off x="2053021" y="605221"/>
          <a:ext cx="1585019" cy="158501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591603"/>
                <a:satOff val="-56965"/>
                <a:lumOff val="367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591603"/>
                <a:satOff val="-56965"/>
                <a:lumOff val="367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591603"/>
                <a:satOff val="-56965"/>
                <a:lumOff val="367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 Policies</a:t>
          </a:r>
          <a:endParaRPr lang="en-US" sz="1700" kern="1200" dirty="0"/>
        </a:p>
      </dsp:txBody>
      <dsp:txXfrm>
        <a:off x="2285142" y="837342"/>
        <a:ext cx="1120777" cy="1120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57287-C010-7F41-8D7C-88F9B439EF5E}">
      <dsp:nvSpPr>
        <dsp:cNvPr id="0" name=""/>
        <dsp:cNvSpPr/>
      </dsp:nvSpPr>
      <dsp:spPr>
        <a:xfrm>
          <a:off x="4274" y="0"/>
          <a:ext cx="2564892" cy="2560320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77462-AAB5-8B4B-A660-6C5CC0C804DF}">
      <dsp:nvSpPr>
        <dsp:cNvPr id="0" name=""/>
        <dsp:cNvSpPr/>
      </dsp:nvSpPr>
      <dsp:spPr>
        <a:xfrm>
          <a:off x="2646113" y="0"/>
          <a:ext cx="4352544" cy="256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Good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Path to legalization for some immigrant students</a:t>
          </a:r>
          <a:endParaRPr lang="en-US" sz="2200" kern="1200" dirty="0"/>
        </a:p>
      </dsp:txBody>
      <dsp:txXfrm>
        <a:off x="2646113" y="0"/>
        <a:ext cx="4352544" cy="2560320"/>
      </dsp:txXfrm>
    </dsp:sp>
    <dsp:sp modelId="{D70FE8D8-0E96-BB4F-9609-463A061AA4CD}">
      <dsp:nvSpPr>
        <dsp:cNvPr id="0" name=""/>
        <dsp:cNvSpPr/>
      </dsp:nvSpPr>
      <dsp:spPr>
        <a:xfrm>
          <a:off x="773742" y="2773679"/>
          <a:ext cx="2564892" cy="2560320"/>
        </a:xfrm>
        <a:prstGeom prst="downArrow">
          <a:avLst/>
        </a:prstGeom>
        <a:gradFill rotWithShape="0">
          <a:gsLst>
            <a:gs pos="0">
              <a:schemeClr val="accent2">
                <a:shade val="80000"/>
                <a:hueOff val="591603"/>
                <a:satOff val="-56965"/>
                <a:lumOff val="367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91603"/>
                <a:satOff val="-56965"/>
                <a:lumOff val="367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91603"/>
                <a:satOff val="-56965"/>
                <a:lumOff val="367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A402C-BBE0-4249-A21E-45D94E6DFA96}">
      <dsp:nvSpPr>
        <dsp:cNvPr id="0" name=""/>
        <dsp:cNvSpPr/>
      </dsp:nvSpPr>
      <dsp:spPr>
        <a:xfrm>
          <a:off x="3415581" y="2773679"/>
          <a:ext cx="4352544" cy="256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Bad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Border wall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Increased funding and personnel across DHS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Limits on legal immigration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Prohibition on sanctuary cities</a:t>
          </a:r>
        </a:p>
      </dsp:txBody>
      <dsp:txXfrm>
        <a:off x="3415581" y="2773679"/>
        <a:ext cx="4352544" cy="256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8D091-3350-CF4F-B145-B9F3E933B403}">
      <dsp:nvSpPr>
        <dsp:cNvPr id="0" name=""/>
        <dsp:cNvSpPr/>
      </dsp:nvSpPr>
      <dsp:spPr>
        <a:xfrm>
          <a:off x="4909175" y="115261"/>
          <a:ext cx="1833562" cy="183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Sanctuary Policies</a:t>
          </a:r>
          <a:endParaRPr lang="en-US" sz="2300" kern="1200" dirty="0"/>
        </a:p>
      </dsp:txBody>
      <dsp:txXfrm>
        <a:off x="4909175" y="115261"/>
        <a:ext cx="1833562" cy="1833562"/>
      </dsp:txXfrm>
    </dsp:sp>
    <dsp:sp modelId="{4043DAD9-461E-7543-BC9F-3D5C114E7B4A}">
      <dsp:nvSpPr>
        <dsp:cNvPr id="0" name=""/>
        <dsp:cNvSpPr/>
      </dsp:nvSpPr>
      <dsp:spPr>
        <a:xfrm>
          <a:off x="1675444" y="-955"/>
          <a:ext cx="5183510" cy="5183510"/>
        </a:xfrm>
        <a:prstGeom prst="circularArrow">
          <a:avLst>
            <a:gd name="adj1" fmla="val 6898"/>
            <a:gd name="adj2" fmla="val 465008"/>
            <a:gd name="adj3" fmla="val 550862"/>
            <a:gd name="adj4" fmla="val 20584130"/>
            <a:gd name="adj5" fmla="val 8047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86328-5B73-5C42-B4E9-93F639FAD48E}">
      <dsp:nvSpPr>
        <dsp:cNvPr id="0" name=""/>
        <dsp:cNvSpPr/>
      </dsp:nvSpPr>
      <dsp:spPr>
        <a:xfrm>
          <a:off x="4909175" y="3232775"/>
          <a:ext cx="1833562" cy="183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KYR Presentations</a:t>
          </a:r>
          <a:endParaRPr lang="en-US" sz="2300" kern="1200" dirty="0"/>
        </a:p>
      </dsp:txBody>
      <dsp:txXfrm>
        <a:off x="4909175" y="3232775"/>
        <a:ext cx="1833562" cy="1833562"/>
      </dsp:txXfrm>
    </dsp:sp>
    <dsp:sp modelId="{47B7FC02-9B51-6E41-A4EE-D61F0546AEF3}">
      <dsp:nvSpPr>
        <dsp:cNvPr id="0" name=""/>
        <dsp:cNvSpPr/>
      </dsp:nvSpPr>
      <dsp:spPr>
        <a:xfrm>
          <a:off x="1675444" y="-955"/>
          <a:ext cx="5183510" cy="5183510"/>
        </a:xfrm>
        <a:prstGeom prst="circularArrow">
          <a:avLst>
            <a:gd name="adj1" fmla="val 6898"/>
            <a:gd name="adj2" fmla="val 465008"/>
            <a:gd name="adj3" fmla="val 5950862"/>
            <a:gd name="adj4" fmla="val 4384130"/>
            <a:gd name="adj5" fmla="val 8047"/>
          </a:avLst>
        </a:prstGeom>
        <a:gradFill rotWithShape="0">
          <a:gsLst>
            <a:gs pos="0">
              <a:schemeClr val="accent2">
                <a:shade val="80000"/>
                <a:hueOff val="197201"/>
                <a:satOff val="-18988"/>
                <a:lumOff val="1224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97201"/>
                <a:satOff val="-18988"/>
                <a:lumOff val="1224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97201"/>
                <a:satOff val="-18988"/>
                <a:lumOff val="122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2E244-0D3B-2D4C-911A-DFFF65C02A4D}">
      <dsp:nvSpPr>
        <dsp:cNvPr id="0" name=""/>
        <dsp:cNvSpPr/>
      </dsp:nvSpPr>
      <dsp:spPr>
        <a:xfrm>
          <a:off x="1791661" y="3232775"/>
          <a:ext cx="1833562" cy="183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 Bono attorneys and volunteers</a:t>
          </a:r>
          <a:endParaRPr lang="en-US" sz="2300" kern="1200" dirty="0"/>
        </a:p>
      </dsp:txBody>
      <dsp:txXfrm>
        <a:off x="1791661" y="3232775"/>
        <a:ext cx="1833562" cy="1833562"/>
      </dsp:txXfrm>
    </dsp:sp>
    <dsp:sp modelId="{95BBF0F4-EC02-8144-B8A5-56700B42288C}">
      <dsp:nvSpPr>
        <dsp:cNvPr id="0" name=""/>
        <dsp:cNvSpPr/>
      </dsp:nvSpPr>
      <dsp:spPr>
        <a:xfrm>
          <a:off x="1675444" y="-955"/>
          <a:ext cx="5183510" cy="5183510"/>
        </a:xfrm>
        <a:prstGeom prst="circularArrow">
          <a:avLst>
            <a:gd name="adj1" fmla="val 6898"/>
            <a:gd name="adj2" fmla="val 465008"/>
            <a:gd name="adj3" fmla="val 11350862"/>
            <a:gd name="adj4" fmla="val 9784130"/>
            <a:gd name="adj5" fmla="val 8047"/>
          </a:avLst>
        </a:prstGeom>
        <a:gradFill rotWithShape="0">
          <a:gsLst>
            <a:gs pos="0">
              <a:schemeClr val="accent2">
                <a:shade val="80000"/>
                <a:hueOff val="394402"/>
                <a:satOff val="-37977"/>
                <a:lumOff val="2449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394402"/>
                <a:satOff val="-37977"/>
                <a:lumOff val="2449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394402"/>
                <a:satOff val="-37977"/>
                <a:lumOff val="244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8BBEB-CC1D-4948-8264-F22F0ED4649D}">
      <dsp:nvSpPr>
        <dsp:cNvPr id="0" name=""/>
        <dsp:cNvSpPr/>
      </dsp:nvSpPr>
      <dsp:spPr>
        <a:xfrm>
          <a:off x="1791661" y="115261"/>
          <a:ext cx="1833562" cy="183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Allies are coming together</a:t>
          </a:r>
          <a:endParaRPr lang="en-US" sz="2300" kern="1200" dirty="0"/>
        </a:p>
      </dsp:txBody>
      <dsp:txXfrm>
        <a:off x="1791661" y="115261"/>
        <a:ext cx="1833562" cy="1833562"/>
      </dsp:txXfrm>
    </dsp:sp>
    <dsp:sp modelId="{93EF8C16-0AD8-0945-8950-21A133082199}">
      <dsp:nvSpPr>
        <dsp:cNvPr id="0" name=""/>
        <dsp:cNvSpPr/>
      </dsp:nvSpPr>
      <dsp:spPr>
        <a:xfrm>
          <a:off x="1675444" y="-955"/>
          <a:ext cx="5183510" cy="5183510"/>
        </a:xfrm>
        <a:prstGeom prst="circularArrow">
          <a:avLst>
            <a:gd name="adj1" fmla="val 6898"/>
            <a:gd name="adj2" fmla="val 465008"/>
            <a:gd name="adj3" fmla="val 16750862"/>
            <a:gd name="adj4" fmla="val 15184130"/>
            <a:gd name="adj5" fmla="val 8047"/>
          </a:avLst>
        </a:prstGeom>
        <a:gradFill rotWithShape="0">
          <a:gsLst>
            <a:gs pos="0">
              <a:schemeClr val="accent2">
                <a:shade val="80000"/>
                <a:hueOff val="591603"/>
                <a:satOff val="-56965"/>
                <a:lumOff val="367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591603"/>
                <a:satOff val="-56965"/>
                <a:lumOff val="367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591603"/>
                <a:satOff val="-56965"/>
                <a:lumOff val="367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55D6-3339-464A-B15C-F4F1CBEA4F79}">
      <dsp:nvSpPr>
        <dsp:cNvPr id="0" name=""/>
        <dsp:cNvSpPr/>
      </dsp:nvSpPr>
      <dsp:spPr>
        <a:xfrm>
          <a:off x="197380" y="246307"/>
          <a:ext cx="3855611" cy="491787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411371-7AB1-9B45-B4A2-5F2CD3FC07AA}">
      <dsp:nvSpPr>
        <dsp:cNvPr id="0" name=""/>
        <dsp:cNvSpPr/>
      </dsp:nvSpPr>
      <dsp:spPr>
        <a:xfrm>
          <a:off x="351604" y="2016741"/>
          <a:ext cx="2968820" cy="295072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 smtClean="0"/>
        </a:p>
      </dsp:txBody>
      <dsp:txXfrm>
        <a:off x="351604" y="2016741"/>
        <a:ext cx="2968820" cy="2950723"/>
      </dsp:txXfrm>
    </dsp:sp>
    <dsp:sp modelId="{182EFF12-189B-FB41-84AE-EEEDF0DA9269}">
      <dsp:nvSpPr>
        <dsp:cNvPr id="0" name=""/>
        <dsp:cNvSpPr/>
      </dsp:nvSpPr>
      <dsp:spPr>
        <a:xfrm>
          <a:off x="3760909" y="414"/>
          <a:ext cx="584165" cy="58416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08164-E3F7-6240-8502-1F413D629913}">
      <dsp:nvSpPr>
        <dsp:cNvPr id="0" name=""/>
        <dsp:cNvSpPr/>
      </dsp:nvSpPr>
      <dsp:spPr>
        <a:xfrm>
          <a:off x="4345074" y="414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Remain silent</a:t>
          </a:r>
        </a:p>
      </dsp:txBody>
      <dsp:txXfrm>
        <a:off x="4345074" y="414"/>
        <a:ext cx="3915745" cy="584165"/>
      </dsp:txXfrm>
    </dsp:sp>
    <dsp:sp modelId="{A5E96087-183B-6947-91D4-50028466D12B}">
      <dsp:nvSpPr>
        <dsp:cNvPr id="0" name=""/>
        <dsp:cNvSpPr/>
      </dsp:nvSpPr>
      <dsp:spPr>
        <a:xfrm>
          <a:off x="3760909" y="689729"/>
          <a:ext cx="584165" cy="584165"/>
        </a:xfrm>
        <a:prstGeom prst="ellipse">
          <a:avLst/>
        </a:prstGeom>
        <a:solidFill>
          <a:schemeClr val="accent2">
            <a:tint val="50000"/>
            <a:hueOff val="2931"/>
            <a:satOff val="-383"/>
            <a:lumOff val="1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C59D4D-DFF6-994E-8FDD-734126F36BBA}">
      <dsp:nvSpPr>
        <dsp:cNvPr id="0" name=""/>
        <dsp:cNvSpPr/>
      </dsp:nvSpPr>
      <dsp:spPr>
        <a:xfrm>
          <a:off x="4345074" y="689729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Don’t open the door</a:t>
          </a:r>
          <a:endParaRPr lang="en-US" sz="2500" kern="1200" dirty="0"/>
        </a:p>
      </dsp:txBody>
      <dsp:txXfrm>
        <a:off x="4345074" y="689729"/>
        <a:ext cx="3915745" cy="584165"/>
      </dsp:txXfrm>
    </dsp:sp>
    <dsp:sp modelId="{E66529D5-BD9B-FA43-A5AA-29DEBC798BC2}">
      <dsp:nvSpPr>
        <dsp:cNvPr id="0" name=""/>
        <dsp:cNvSpPr/>
      </dsp:nvSpPr>
      <dsp:spPr>
        <a:xfrm>
          <a:off x="3760909" y="1379044"/>
          <a:ext cx="584165" cy="584165"/>
        </a:xfrm>
        <a:prstGeom prst="ellipse">
          <a:avLst/>
        </a:prstGeom>
        <a:solidFill>
          <a:schemeClr val="accent2">
            <a:tint val="50000"/>
            <a:hueOff val="5863"/>
            <a:satOff val="-766"/>
            <a:lumOff val="37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703DF-3C61-AE44-9C90-0496494CC8F2}">
      <dsp:nvSpPr>
        <dsp:cNvPr id="0" name=""/>
        <dsp:cNvSpPr/>
      </dsp:nvSpPr>
      <dsp:spPr>
        <a:xfrm>
          <a:off x="4345074" y="1379044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Speak with an attorney</a:t>
          </a:r>
          <a:endParaRPr lang="en-US" sz="2500" kern="1200" dirty="0"/>
        </a:p>
      </dsp:txBody>
      <dsp:txXfrm>
        <a:off x="4345074" y="1379044"/>
        <a:ext cx="3915745" cy="584165"/>
      </dsp:txXfrm>
    </dsp:sp>
    <dsp:sp modelId="{291611A7-3FFD-F744-B525-167D1B1E2749}">
      <dsp:nvSpPr>
        <dsp:cNvPr id="0" name=""/>
        <dsp:cNvSpPr/>
      </dsp:nvSpPr>
      <dsp:spPr>
        <a:xfrm>
          <a:off x="3760909" y="2068359"/>
          <a:ext cx="584165" cy="584165"/>
        </a:xfrm>
        <a:prstGeom prst="ellipse">
          <a:avLst/>
        </a:prstGeom>
        <a:solidFill>
          <a:schemeClr val="accent2">
            <a:tint val="50000"/>
            <a:hueOff val="8794"/>
            <a:satOff val="-1149"/>
            <a:lumOff val="56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AF9A1A-A700-0B40-BAA9-E66AEF775B84}">
      <dsp:nvSpPr>
        <dsp:cNvPr id="0" name=""/>
        <dsp:cNvSpPr/>
      </dsp:nvSpPr>
      <dsp:spPr>
        <a:xfrm>
          <a:off x="4345074" y="2068359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Don’t sign anything</a:t>
          </a:r>
        </a:p>
      </dsp:txBody>
      <dsp:txXfrm>
        <a:off x="4345074" y="2068359"/>
        <a:ext cx="3915745" cy="584165"/>
      </dsp:txXfrm>
    </dsp:sp>
    <dsp:sp modelId="{6F763B6D-0785-8243-9D0B-6AB67A1E335C}">
      <dsp:nvSpPr>
        <dsp:cNvPr id="0" name=""/>
        <dsp:cNvSpPr/>
      </dsp:nvSpPr>
      <dsp:spPr>
        <a:xfrm>
          <a:off x="3760909" y="2757674"/>
          <a:ext cx="584165" cy="584165"/>
        </a:xfrm>
        <a:prstGeom prst="ellipse">
          <a:avLst/>
        </a:prstGeom>
        <a:solidFill>
          <a:schemeClr val="accent2">
            <a:tint val="50000"/>
            <a:hueOff val="11725"/>
            <a:satOff val="-1531"/>
            <a:lumOff val="75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FFFE2-30D6-B949-82BC-245729E33203}">
      <dsp:nvSpPr>
        <dsp:cNvPr id="0" name=""/>
        <dsp:cNvSpPr/>
      </dsp:nvSpPr>
      <dsp:spPr>
        <a:xfrm>
          <a:off x="4345074" y="2757674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Don't show false documents</a:t>
          </a:r>
          <a:endParaRPr lang="en-US" sz="2500" kern="1200" dirty="0"/>
        </a:p>
      </dsp:txBody>
      <dsp:txXfrm>
        <a:off x="4345074" y="2757674"/>
        <a:ext cx="3915745" cy="584165"/>
      </dsp:txXfrm>
    </dsp:sp>
    <dsp:sp modelId="{4F561413-8195-794D-A584-1EC434C4E1FD}">
      <dsp:nvSpPr>
        <dsp:cNvPr id="0" name=""/>
        <dsp:cNvSpPr/>
      </dsp:nvSpPr>
      <dsp:spPr>
        <a:xfrm>
          <a:off x="3760909" y="3446990"/>
          <a:ext cx="584165" cy="584165"/>
        </a:xfrm>
        <a:prstGeom prst="ellipse">
          <a:avLst/>
        </a:prstGeom>
        <a:solidFill>
          <a:schemeClr val="accent2">
            <a:tint val="50000"/>
            <a:hueOff val="14656"/>
            <a:satOff val="-1914"/>
            <a:lumOff val="93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70151-DD12-E247-AA68-034D2FB53321}">
      <dsp:nvSpPr>
        <dsp:cNvPr id="0" name=""/>
        <dsp:cNvSpPr/>
      </dsp:nvSpPr>
      <dsp:spPr>
        <a:xfrm>
          <a:off x="4345074" y="3446990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Don't get nervous, don't run</a:t>
          </a:r>
          <a:endParaRPr lang="en-US" sz="2500" kern="1200" dirty="0"/>
        </a:p>
      </dsp:txBody>
      <dsp:txXfrm>
        <a:off x="4345074" y="3446990"/>
        <a:ext cx="3915745" cy="584165"/>
      </dsp:txXfrm>
    </dsp:sp>
    <dsp:sp modelId="{802FDA37-51D8-B144-BB86-225D86CC8973}">
      <dsp:nvSpPr>
        <dsp:cNvPr id="0" name=""/>
        <dsp:cNvSpPr/>
      </dsp:nvSpPr>
      <dsp:spPr>
        <a:xfrm>
          <a:off x="3760909" y="4136305"/>
          <a:ext cx="584165" cy="584165"/>
        </a:xfrm>
        <a:prstGeom prst="ellipse">
          <a:avLst/>
        </a:prstGeom>
        <a:solidFill>
          <a:schemeClr val="accent2">
            <a:tint val="50000"/>
            <a:hueOff val="17588"/>
            <a:satOff val="-2297"/>
            <a:lumOff val="112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641664-7A2B-5D47-BC6B-1ED804367771}">
      <dsp:nvSpPr>
        <dsp:cNvPr id="0" name=""/>
        <dsp:cNvSpPr/>
      </dsp:nvSpPr>
      <dsp:spPr>
        <a:xfrm>
          <a:off x="4345074" y="4136305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Make a family plan</a:t>
          </a:r>
          <a:endParaRPr lang="en-US" sz="2500" kern="1200" dirty="0"/>
        </a:p>
      </dsp:txBody>
      <dsp:txXfrm>
        <a:off x="4345074" y="4136305"/>
        <a:ext cx="3915745" cy="584165"/>
      </dsp:txXfrm>
    </dsp:sp>
    <dsp:sp modelId="{0A6C11F4-953F-E347-A7EE-43AF32C6FA99}">
      <dsp:nvSpPr>
        <dsp:cNvPr id="0" name=""/>
        <dsp:cNvSpPr/>
      </dsp:nvSpPr>
      <dsp:spPr>
        <a:xfrm>
          <a:off x="3760909" y="4825620"/>
          <a:ext cx="584165" cy="584165"/>
        </a:xfrm>
        <a:prstGeom prst="ellipse">
          <a:avLst/>
        </a:prstGeom>
        <a:solidFill>
          <a:schemeClr val="accent2">
            <a:tint val="50000"/>
            <a:hueOff val="20519"/>
            <a:satOff val="-2680"/>
            <a:lumOff val="131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EAD4F-90AB-CA44-B5F5-91DEAA6ABEDC}">
      <dsp:nvSpPr>
        <dsp:cNvPr id="0" name=""/>
        <dsp:cNvSpPr/>
      </dsp:nvSpPr>
      <dsp:spPr>
        <a:xfrm>
          <a:off x="4345074" y="4825620"/>
          <a:ext cx="3915745" cy="584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31750" rIns="6350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It's your decision</a:t>
          </a:r>
          <a:endParaRPr lang="en-US" sz="2500" kern="1200" dirty="0"/>
        </a:p>
      </dsp:txBody>
      <dsp:txXfrm>
        <a:off x="4345074" y="4825620"/>
        <a:ext cx="3915745" cy="58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BA2C569-14C4-4681-8539-43945D2429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8" name="Picture 6" descr="C:\Users\estern\Desktop\8.5 by 11 top of shee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0" r="11680"/>
          <a:stretch/>
        </p:blipFill>
        <p:spPr bwMode="auto">
          <a:xfrm>
            <a:off x="-934719" y="154939"/>
            <a:ext cx="8001918" cy="7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2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ED8C279A-43DF-4140-B6C2-E14436E53D53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1720839-03D4-4183-9ABC-EECF03F682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83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SB 54: CA Values Act</a:t>
            </a:r>
          </a:p>
          <a:p>
            <a:r>
              <a:rPr lang="en-US" dirty="0"/>
              <a:t>Prohibit state and local law enforcement agencies, including school police and security departments, from using resources to investigate, interrogate, detain, detect, or arrest persons for immigration enforcement purposes, as specified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COLORADO:  Not currently in session (on break from May – December) so keep an eye out next year for potential bills that might impact immigrants. But the ILRC can serve as a resource based on our experiences in CA. What’s great about working at the state level is the opportunity to learn from one another.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TX SB 4: </a:t>
            </a:r>
          </a:p>
          <a:p>
            <a:r>
              <a:rPr lang="en-US" dirty="0"/>
              <a:t>SB 4 will ban sanctuary cities in Texas. The law requires local government and law enforcement to follow all federal immigration </a:t>
            </a:r>
            <a:r>
              <a:rPr lang="en-US" dirty="0" smtClean="0"/>
              <a:t>laws </a:t>
            </a:r>
            <a:r>
              <a:rPr lang="en-US" dirty="0"/>
              <a:t>and detainer requests, putting in place criminal penalties if anyone breaks the new law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While</a:t>
            </a:r>
            <a:r>
              <a:rPr lang="en-US" baseline="0" dirty="0" smtClean="0"/>
              <a:t> there are some great efforts taking place in some states, they don’t get to the underlying issue. There are limits on what states can do and as a result the immigrant experience can vary greatly from one state to the next.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6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Sanctuary Policies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Cities,</a:t>
            </a:r>
            <a:r>
              <a:rPr lang="en-US" baseline="0" dirty="0" smtClean="0"/>
              <a:t> counties, police departments, sheriffs </a:t>
            </a:r>
            <a:r>
              <a:rPr lang="en-US" baseline="0" dirty="0" smtClean="0">
                <a:sym typeface="Wingdings"/>
              </a:rPr>
              <a:t> focusing local resources on local needs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Community leaders are giving KYR presentations and sharing resources  this includes schools, health centers, and other trusted institutions within the community who may not have played this role before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Volunteers  attorneys and non-attorneys who are volunteering their time and services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Allies are coming together  recognizing that immigrants are interwoven within our communities. This is an issue that impacts us all in some way.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0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Muzzle is</a:t>
            </a:r>
            <a:r>
              <a:rPr lang="en-US" baseline="0" dirty="0" smtClean="0"/>
              <a:t> off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of</a:t>
            </a:r>
            <a:r>
              <a:rPr lang="en-US" baseline="0" dirty="0" smtClean="0"/>
              <a:t> USCIS officer who went to NY school </a:t>
            </a:r>
          </a:p>
          <a:p>
            <a:r>
              <a:rPr lang="en-US" baseline="0" dirty="0" smtClean="0"/>
              <a:t>Looking to verify enrollment for public benefits, not ICE doing enforcement activities, but prepared.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2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23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68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4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94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40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04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38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green card, find out if you can become a U.S. citizen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3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77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1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Today, I will be talking about: </a:t>
            </a:r>
          </a:p>
          <a:p>
            <a:pPr lvl="0"/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What is happening now?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Executive Order on Enforcement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Tactics are changing</a:t>
            </a:r>
            <a:r>
              <a:rPr lang="is-IS" dirty="0" smtClean="0"/>
              <a:t>…not the law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How can school staff protect immigrant families?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Right to free public education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Know Your Rights if ICE comes to school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Communicate protocols to parents and community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How can we help immigrants to protect themselves?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Avoid panic.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/>
              <a:t>Know Your Rights </a:t>
            </a:r>
            <a:r>
              <a:rPr lang="en-US" dirty="0" smtClean="0"/>
              <a:t>for Legal Self Help; Red Cards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Family and emergency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09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82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7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5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Immigration is confusing and complicated. And</a:t>
            </a:r>
            <a:r>
              <a:rPr lang="en-US" sz="1800" baseline="0" dirty="0" smtClean="0"/>
              <a:t> it’s changing so fast. So this is some context to help you understand everything we’re hearing about. But at any given time, we’re just talking about a slice of what is happening and what it looks like today. But that could all change very quickly. </a:t>
            </a:r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When we talk about immigration</a:t>
            </a:r>
            <a:r>
              <a:rPr lang="en-US" sz="1800" baseline="0" dirty="0" smtClean="0"/>
              <a:t>, rarely are talking about one thing but rather some combination of all these factors</a:t>
            </a:r>
          </a:p>
          <a:p>
            <a:pPr lvl="0"/>
            <a:endParaRPr lang="en-US" sz="1800" baseline="0" dirty="0" smtClean="0"/>
          </a:p>
          <a:p>
            <a:pPr lvl="0"/>
            <a:r>
              <a:rPr lang="en-US" sz="1800" baseline="0" dirty="0" smtClean="0"/>
              <a:t>Congress passes immigration law, however the Executive branch is tasked with enforcing those laws and does so through DHS and its </a:t>
            </a:r>
            <a:r>
              <a:rPr lang="en-US" sz="1800" baseline="0" dirty="0" err="1" smtClean="0"/>
              <a:t>subagencies</a:t>
            </a:r>
            <a:r>
              <a:rPr lang="en-US" sz="1800" baseline="0" dirty="0" smtClean="0"/>
              <a:t>: Immigration and Customs Enforcement (ICE), Customs and Border Patrol (CBP), and Citizenship and Immigration Services (USCIS) </a:t>
            </a:r>
          </a:p>
          <a:p>
            <a:pPr lvl="0"/>
            <a:endParaRPr lang="en-US" sz="1800" baseline="0" dirty="0" smtClean="0"/>
          </a:p>
          <a:p>
            <a:pPr lvl="0"/>
            <a:r>
              <a:rPr lang="en-US" sz="1800" baseline="0" dirty="0" smtClean="0"/>
              <a:t>But there are also a lot of other factors that influence how the law is interpreted and enforced</a:t>
            </a:r>
          </a:p>
          <a:p>
            <a:pPr lvl="0"/>
            <a:endParaRPr lang="en-US" sz="1800" baseline="0" dirty="0" smtClean="0"/>
          </a:p>
          <a:p>
            <a:pPr lvl="0"/>
            <a:r>
              <a:rPr lang="en-US" sz="1800" baseline="0" dirty="0" smtClean="0"/>
              <a:t>All that is to say, it’s complicated, confusing, and really hard to know what is actually happening and what all these recent changes mean. As a result, there is a lot of fear and panic in the community.  </a:t>
            </a:r>
          </a:p>
          <a:p>
            <a:pPr lvl="0"/>
            <a:endParaRPr lang="en-US" sz="1800" baseline="0" dirty="0" smtClean="0"/>
          </a:p>
          <a:p>
            <a:pPr lvl="0"/>
            <a:r>
              <a:rPr lang="en-US" sz="1800" baseline="0" dirty="0" smtClean="0"/>
              <a:t>Currently, immigration law (as passed by Congress) has not changed. However, enforcement of these laws has changed dramatically: leash is off of ICE agents, DACA getting rescinded. </a:t>
            </a:r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8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7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Border Security for America Act</a:t>
            </a:r>
          </a:p>
          <a:p>
            <a:pPr lvl="1"/>
            <a:r>
              <a:rPr lang="en-US" dirty="0" smtClean="0"/>
              <a:t>Authorizes border wall</a:t>
            </a:r>
          </a:p>
          <a:p>
            <a:pPr lvl="1"/>
            <a:r>
              <a:rPr lang="en-US" dirty="0" smtClean="0"/>
              <a:t>5,000 Border Patrol Agents and 5,000 CBP officers</a:t>
            </a:r>
          </a:p>
          <a:p>
            <a:pPr lvl="1"/>
            <a:r>
              <a:rPr lang="en-US" dirty="0" smtClean="0"/>
              <a:t>Use of the National Guard</a:t>
            </a:r>
          </a:p>
          <a:p>
            <a:r>
              <a:rPr lang="en-US" dirty="0" smtClean="0"/>
              <a:t>Building America’s Trust Act</a:t>
            </a:r>
          </a:p>
          <a:p>
            <a:pPr lvl="1"/>
            <a:r>
              <a:rPr lang="en-US" dirty="0" smtClean="0"/>
              <a:t>$15 billion over 4 years</a:t>
            </a:r>
          </a:p>
          <a:p>
            <a:pPr lvl="1"/>
            <a:r>
              <a:rPr lang="en-US" dirty="0" smtClean="0"/>
              <a:t>Increased personnel across DHS</a:t>
            </a:r>
          </a:p>
          <a:p>
            <a:pPr lvl="1"/>
            <a:r>
              <a:rPr lang="en-US" dirty="0" smtClean="0"/>
              <a:t>Prohibits sanctuary cities </a:t>
            </a:r>
          </a:p>
          <a:p>
            <a:r>
              <a:rPr lang="en-US" dirty="0" smtClean="0"/>
              <a:t>Reforming American Immigration for a Strong Economy Act</a:t>
            </a:r>
          </a:p>
          <a:p>
            <a:pPr lvl="1"/>
            <a:r>
              <a:rPr lang="en-US" dirty="0" smtClean="0"/>
              <a:t>Limits legal immigration with emphasis on skills</a:t>
            </a:r>
          </a:p>
          <a:p>
            <a:pPr lvl="1"/>
            <a:r>
              <a:rPr lang="en-US" dirty="0" smtClean="0"/>
              <a:t>Limit number of refugees</a:t>
            </a:r>
          </a:p>
          <a:p>
            <a:pPr lvl="1"/>
            <a:r>
              <a:rPr lang="en-US" dirty="0" smtClean="0"/>
              <a:t>Prioritizes immediate family members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Concern</a:t>
            </a:r>
            <a:r>
              <a:rPr lang="en-US" baseline="0" dirty="0" smtClean="0"/>
              <a:t> is given the current state of our federal legislature, we likely won’t see any comprehensive immigration reform for a long time.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0839-03D4-4183-9ABC-EECF03F682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0" y="-24063"/>
            <a:ext cx="9144000" cy="2480441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5400" b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0053" y="1676400"/>
            <a:ext cx="9144000" cy="2817421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8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524000"/>
            <a:ext cx="8229600" cy="4648200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9144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7145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717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705600" y="6469124"/>
            <a:ext cx="232855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590-25AE-46B8-850C-6C845009C80B}" type="slidenum">
              <a:rPr lang="en-US" sz="1000" smtClean="0">
                <a:solidFill>
                  <a:schemeClr val="tx2">
                    <a:alpha val="2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8100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alpha val="20000"/>
                  </a:schemeClr>
                </a:solidFill>
                <a:effectLst/>
              </a:rPr>
              <a:t>©2017 Immigrant</a:t>
            </a:r>
            <a:r>
              <a:rPr lang="en-US" sz="1000" baseline="0" dirty="0" smtClean="0">
                <a:solidFill>
                  <a:schemeClr val="tx2">
                    <a:alpha val="20000"/>
                  </a:schemeClr>
                </a:solidFill>
                <a:effectLst/>
              </a:rPr>
              <a:t> Legal Resource Center</a:t>
            </a:r>
            <a:endParaRPr lang="en-US" sz="1000" dirty="0">
              <a:solidFill>
                <a:schemeClr val="tx2">
                  <a:alpha val="20000"/>
                </a:schemeClr>
              </a:solidFill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077200" cy="838200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3200"/>
            <a:ext cx="7772400" cy="830333"/>
          </a:xfrm>
        </p:spPr>
        <p:txBody>
          <a:bodyPr anchor="t">
            <a:normAutofit/>
          </a:bodyPr>
          <a:lstStyle>
            <a:lvl1pPr algn="ctr">
              <a:defRPr sz="54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cap="none" baseline="0" dirty="0" smtClean="0"/>
              <a:t>Title of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810001"/>
            <a:ext cx="7772400" cy="533399"/>
          </a:xfrm>
        </p:spPr>
        <p:txBody>
          <a:bodyPr anchor="b"/>
          <a:lstStyle>
            <a:lvl1pPr marL="0" indent="0" algn="ctr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69124"/>
            <a:ext cx="232855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590-25AE-46B8-850C-6C845009C80B}" type="slidenum">
              <a:rPr lang="en-US" sz="1000" smtClean="0">
                <a:solidFill>
                  <a:schemeClr val="tx2">
                    <a:alpha val="2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rPr>
              <a:t>©2017 Immigrant</a:t>
            </a:r>
            <a:r>
              <a:rPr lang="en-US" sz="1000" baseline="0" dirty="0" smtClean="0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rPr>
              <a:t> Legal Resource Center</a:t>
            </a:r>
            <a:endParaRPr lang="en-US" sz="1000" dirty="0">
              <a:solidFill>
                <a:schemeClr val="tx1">
                  <a:lumMod val="65000"/>
                  <a:lumOff val="35000"/>
                  <a:alpha val="2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640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3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431" y="1676401"/>
            <a:ext cx="4038600" cy="47244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431" y="1676401"/>
            <a:ext cx="4038600" cy="47244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69124"/>
            <a:ext cx="232855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590-25AE-46B8-850C-6C845009C80B}" type="slidenum">
              <a:rPr lang="en-US" sz="1000" smtClean="0">
                <a:solidFill>
                  <a:schemeClr val="tx2">
                    <a:alpha val="2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8100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alpha val="20000"/>
                  </a:schemeClr>
                </a:solidFill>
              </a:rPr>
              <a:t>©2017 Immigrant Legal Resource Center</a:t>
            </a:r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077200" cy="8382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431" y="1676401"/>
            <a:ext cx="4038600" cy="47244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431" y="1676401"/>
            <a:ext cx="4038600" cy="47244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69124"/>
            <a:ext cx="232855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590-25AE-46B8-850C-6C845009C80B}" type="slidenum">
              <a:rPr lang="en-US" sz="1000" smtClean="0">
                <a:solidFill>
                  <a:schemeClr val="tx2">
                    <a:alpha val="2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8100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alpha val="20000"/>
                  </a:schemeClr>
                </a:solidFill>
              </a:rPr>
              <a:t>©2017 Immigrant</a:t>
            </a:r>
            <a:r>
              <a:rPr lang="en-US" sz="1000" baseline="0" dirty="0" smtClean="0">
                <a:solidFill>
                  <a:schemeClr val="tx2">
                    <a:alpha val="20000"/>
                  </a:schemeClr>
                </a:solidFill>
              </a:rPr>
              <a:t> Legal Resource Center</a:t>
            </a:r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077200" cy="8382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8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0"/>
            <a:ext cx="80772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0" i="0" baseline="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EXAMPLE- Slide Title Here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8100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alpha val="20000"/>
                  </a:schemeClr>
                </a:solidFill>
              </a:rPr>
              <a:t>©2017 Immigrant</a:t>
            </a:r>
            <a:r>
              <a:rPr lang="en-US" sz="1000" baseline="0" dirty="0" smtClean="0">
                <a:solidFill>
                  <a:schemeClr val="tx2">
                    <a:alpha val="20000"/>
                  </a:schemeClr>
                </a:solidFill>
              </a:rPr>
              <a:t> Legal Resource Center</a:t>
            </a:r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705600" y="6469124"/>
            <a:ext cx="232855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590-25AE-46B8-850C-6C845009C80B}" type="slidenum">
              <a:rPr lang="en-US" sz="1000" smtClean="0">
                <a:solidFill>
                  <a:schemeClr val="tx2">
                    <a:alpha val="2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2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1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0" y="107731"/>
            <a:ext cx="9143999" cy="1644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0" dirty="0" smtClean="0">
                <a:solidFill>
                  <a:schemeClr val="accent2"/>
                </a:solidFill>
              </a:rPr>
              <a:t>Thank you for attending!</a:t>
            </a:r>
            <a:endParaRPr lang="en-US" sz="4800" b="0" dirty="0">
              <a:solidFill>
                <a:schemeClr val="accent2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1284232" y="1748589"/>
            <a:ext cx="6575534" cy="3200400"/>
          </a:xfrm>
          <a:prstGeom prst="rect">
            <a:avLst/>
          </a:prstGeom>
          <a:solidFill>
            <a:schemeClr val="bg1">
              <a:alpha val="95000"/>
            </a:schemeClr>
          </a:solidFill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chemeClr val="tx1"/>
              </a:buClr>
              <a:buSzPct val="115000"/>
              <a:defRPr/>
            </a:pPr>
            <a:endParaRPr lang="en-US" sz="300" dirty="0" smtClean="0"/>
          </a:p>
          <a:p>
            <a:pPr algn="ctr">
              <a:spcAft>
                <a:spcPts val="300"/>
              </a:spcAft>
              <a:buClr>
                <a:schemeClr val="tx1"/>
              </a:buClr>
              <a:buSzPct val="115000"/>
              <a:defRPr/>
            </a:pPr>
            <a:endParaRPr lang="en-US" sz="3600" dirty="0" smtClean="0"/>
          </a:p>
          <a:p>
            <a:pPr algn="ctr">
              <a:spcAft>
                <a:spcPts val="300"/>
              </a:spcAft>
              <a:buClr>
                <a:schemeClr val="tx1"/>
              </a:buClr>
              <a:buSzPct val="115000"/>
              <a:defRPr/>
            </a:pPr>
            <a:r>
              <a:rPr lang="en-US" sz="3600" dirty="0" smtClean="0"/>
              <a:t>Please remember to complete survey </a:t>
            </a:r>
          </a:p>
          <a:p>
            <a:pPr algn="ctr">
              <a:spcAft>
                <a:spcPts val="300"/>
              </a:spcAft>
              <a:buClr>
                <a:schemeClr val="tx1"/>
              </a:buClr>
              <a:buSzPct val="115000"/>
              <a:defRPr/>
            </a:pPr>
            <a:r>
              <a:rPr lang="en-US" sz="3600" dirty="0" smtClean="0"/>
              <a:t>Make sure you received all materials</a:t>
            </a:r>
          </a:p>
          <a:p>
            <a:pPr marL="0" indent="0" algn="ctr">
              <a:spcAft>
                <a:spcPts val="300"/>
              </a:spcAft>
              <a:buClr>
                <a:schemeClr val="tx2"/>
              </a:buClr>
              <a:buSzPct val="115000"/>
              <a:buNone/>
              <a:defRPr/>
            </a:pPr>
            <a:endParaRPr lang="en-US" sz="1600" dirty="0" smtClean="0"/>
          </a:p>
          <a:p>
            <a:pPr marL="0" indent="0" algn="ctr" defTabSz="176213">
              <a:spcAft>
                <a:spcPts val="300"/>
              </a:spcAft>
              <a:buClr>
                <a:srgbClr val="FF8021"/>
              </a:buClr>
              <a:buSzPct val="11500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MCLE forms will be emailed to qualifying</a:t>
            </a:r>
            <a:r>
              <a:rPr lang="en-US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attendees within a day of the webinar.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D0E4-B7E4-4959-9377-3FF3ACF3DE0B}" type="datetime1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9590-25AE-46B8-850C-6C845009C8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1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arquez@ilr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lr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.k12.in.us/Domain/67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.gov/doclib/ero-outreach/pdf/10029.2-policy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hn.do/notebook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rc.org/red_card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igrationadvocates.org/nonprofit/legaldirectory/search?state=C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americanscampaign.org/" TargetMode="External"/><Relationship Id="rId4" Type="http://schemas.openxmlformats.org/officeDocument/2006/relationships/hyperlink" Target="http://www.ilrc.org/community-resourc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c.org/dac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lu.org/files/kyr/kyr_english.pdf" TargetMode="External"/><Relationship Id="rId5" Type="http://schemas.openxmlformats.org/officeDocument/2006/relationships/hyperlink" Target="https://www.ilrc.org/family-preparedness-plan" TargetMode="External"/><Relationship Id="rId4" Type="http://schemas.openxmlformats.org/officeDocument/2006/relationships/hyperlink" Target="https://www.ilrc.org/know-your-rights-and-what-immigrant-families-should-do-no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c.org/post-election-qa-advocates-and-attorneys-serving-immigrant-survivors-gender-based-violenc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lrc.org/rights-lawful-permanent-residents" TargetMode="External"/><Relationship Id="rId4" Type="http://schemas.openxmlformats.org/officeDocument/2006/relationships/hyperlink" Target="https://www.ilrc.org/unaccompanied-minors-new-executive-order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c.org/post-election-resource-school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sa.org/2017/06/protecting-undocumented-and-vulnerable-students.html" TargetMode="External"/><Relationship Id="rId4" Type="http://schemas.openxmlformats.org/officeDocument/2006/relationships/hyperlink" Target="http://www.cpca.org/cpca/assets/File/Policy-and-Advocacy/Active-Policy-Issues/MSFW/2012-10-17-ICE-Raid-Summary-Updated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7239000" cy="2286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Working with the Community </a:t>
            </a:r>
            <a:br>
              <a:rPr lang="en-US" sz="4000" dirty="0" smtClean="0"/>
            </a:br>
            <a:r>
              <a:rPr lang="en-US" sz="4000" dirty="0" smtClean="0"/>
              <a:t>to Protect Immigrants</a:t>
            </a:r>
            <a:endParaRPr lang="en-US" sz="4000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11811000" y="3962400"/>
            <a:ext cx="7620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696220"/>
            <a:ext cx="9144000" cy="5161780"/>
          </a:xfrm>
        </p:spPr>
        <p:txBody>
          <a:bodyPr>
            <a:noAutofit/>
          </a:bodyPr>
          <a:lstStyle/>
          <a:p>
            <a:endParaRPr lang="en-US" b="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/>
              <a:t>Nikki Marquez</a:t>
            </a:r>
          </a:p>
          <a:p>
            <a:r>
              <a:rPr lang="en-US" b="0" dirty="0" smtClean="0">
                <a:solidFill>
                  <a:schemeClr val="tx2"/>
                </a:solidFill>
                <a:latin typeface="+mn-lt"/>
                <a:hlinkClick r:id="rId3"/>
              </a:rPr>
              <a:t>nmarquez@ilrc.org</a:t>
            </a:r>
            <a:endParaRPr lang="en-US" b="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/>
              <a:t>Immigrant Legal Resource Center</a:t>
            </a:r>
          </a:p>
          <a:p>
            <a:r>
              <a:rPr lang="en-US" dirty="0" smtClean="0"/>
              <a:t> </a:t>
            </a:r>
            <a:r>
              <a:rPr lang="en-US" b="0" dirty="0" smtClean="0">
                <a:solidFill>
                  <a:schemeClr val="tx2"/>
                </a:solidFill>
                <a:latin typeface="+mn-lt"/>
                <a:hlinkClick r:id="rId4"/>
              </a:rPr>
              <a:t>www.ilrc.org</a:t>
            </a:r>
            <a:endParaRPr lang="en-US" b="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/>
              <a:t>September 20, 2017</a:t>
            </a:r>
            <a:endParaRPr lang="en-US" b="0" dirty="0" smtClean="0">
              <a:solidFill>
                <a:schemeClr val="tx2"/>
              </a:solidFill>
              <a:latin typeface="+mn-lt"/>
            </a:endParaRPr>
          </a:p>
          <a:p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2509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304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59960"/>
            <a:ext cx="8077200" cy="838200"/>
          </a:xfrm>
        </p:spPr>
        <p:txBody>
          <a:bodyPr/>
          <a:lstStyle/>
          <a:p>
            <a:r>
              <a:rPr lang="en-US" dirty="0" smtClean="0"/>
              <a:t>Proposed Federal Laws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9695417"/>
              </p:ext>
            </p:extLst>
          </p:nvPr>
        </p:nvGraphicFramePr>
        <p:xfrm>
          <a:off x="685800" y="10668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657600" y="679647"/>
            <a:ext cx="4953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cap="none" spc="0" dirty="0" smtClean="0">
                <a:ln/>
                <a:solidFill>
                  <a:schemeClr val="accent4"/>
                </a:solidFill>
                <a:effectLst/>
              </a:rPr>
              <a:t>None have passed – not law</a:t>
            </a:r>
            <a:endParaRPr lang="en-US" sz="2800" b="1" i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8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&lt;strong&gt;United States&lt;/strong&gt; Map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5" y="201008"/>
            <a:ext cx="8659502" cy="66569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states are introducing additional </a:t>
            </a:r>
            <a:r>
              <a:rPr lang="en-US" dirty="0"/>
              <a:t>state legislation creating benefits and some protections for immigrants like California has done. </a:t>
            </a:r>
            <a:endParaRPr lang="en-US" dirty="0" smtClean="0"/>
          </a:p>
          <a:p>
            <a:r>
              <a:rPr lang="en-US" dirty="0" smtClean="0"/>
              <a:t>Other states are introducing legislation </a:t>
            </a:r>
            <a:r>
              <a:rPr lang="en-US" dirty="0"/>
              <a:t>that increases immigration enforcement at the local </a:t>
            </a:r>
            <a:r>
              <a:rPr lang="en-US" dirty="0" smtClean="0"/>
              <a:t>level like Texas has done.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James MacDonald Needs a Business Meeting | internetmonk.com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58" y="0"/>
            <a:ext cx="9624916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Efforts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4121837"/>
              </p:ext>
            </p:extLst>
          </p:nvPr>
        </p:nvGraphicFramePr>
        <p:xfrm>
          <a:off x="304800" y="11430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81200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What are your rights if ICE comes to your organization?</a:t>
            </a:r>
            <a: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</a:br>
            <a: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</a:br>
            <a:r>
              <a:rPr lang="en-US" sz="4400" dirty="0" smtClean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Know your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5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important to be prepared </a:t>
            </a:r>
          </a:p>
          <a:p>
            <a:r>
              <a:rPr lang="en-US" dirty="0" smtClean="0"/>
              <a:t>Preparation will help reassure your clients and their families, and reduce the overall fear and panic of the community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You Can </a:t>
            </a:r>
            <a:r>
              <a:rPr lang="en-US" dirty="0"/>
              <a:t>Do</a:t>
            </a:r>
          </a:p>
        </p:txBody>
      </p:sp>
      <p:pic>
        <p:nvPicPr>
          <p:cNvPr id="1026" name="Picture 2" descr="Image result for school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178639" cy="18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ICE at your organization</a:t>
            </a:r>
          </a:p>
          <a:p>
            <a:pPr lvl="1"/>
            <a:r>
              <a:rPr lang="en-US" dirty="0" smtClean="0"/>
              <a:t>Fourth Amendment protections against unreasonable searches and seizures </a:t>
            </a:r>
          </a:p>
          <a:p>
            <a:pPr lvl="2"/>
            <a:r>
              <a:rPr lang="en-US" dirty="0"/>
              <a:t>Don’t have to allow ICE on </a:t>
            </a:r>
            <a:r>
              <a:rPr lang="en-US" dirty="0" smtClean="0"/>
              <a:t>non-public parts of campus </a:t>
            </a:r>
            <a:r>
              <a:rPr lang="en-US" dirty="0"/>
              <a:t>without a judicial warrant or probable cause</a:t>
            </a:r>
          </a:p>
          <a:p>
            <a:pPr lvl="1"/>
            <a:r>
              <a:rPr lang="en-US" dirty="0" smtClean="0"/>
              <a:t>ICE Sensitive Places Memo</a:t>
            </a:r>
          </a:p>
          <a:p>
            <a:pPr lvl="2"/>
            <a:r>
              <a:rPr lang="en-US" dirty="0" smtClean="0"/>
              <a:t>Reaffirmed internal policy against enforcement actions on school campuses, hospitals, places       of worship, marches and protests  </a:t>
            </a:r>
          </a:p>
          <a:p>
            <a:pPr lvl="2">
              <a:spcAft>
                <a:spcPts val="3000"/>
              </a:spcAft>
            </a:pPr>
            <a:r>
              <a:rPr lang="en-US" dirty="0" smtClean="0">
                <a:hlinkClick r:id="rId3"/>
              </a:rPr>
              <a:t>www.ice.gov/doclib/ero-outreach/                  pdf/10029.2-policy.pdf</a:t>
            </a: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ICE</a:t>
            </a:r>
            <a:endParaRPr lang="en-US" dirty="0"/>
          </a:p>
        </p:txBody>
      </p:sp>
      <p:pic>
        <p:nvPicPr>
          <p:cNvPr id="4" name="Picture 3" descr="C:\Users\eee\AppData\Local\Microsoft\Windows\Temporary Internet Files\Content.IE5\P7CRV44G\MC9000787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04" y="4114800"/>
            <a:ext cx="270479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ICE asking for </a:t>
            </a:r>
            <a:r>
              <a:rPr lang="en-US" dirty="0" smtClean="0"/>
              <a:t>records </a:t>
            </a:r>
            <a:endParaRPr lang="en-US" dirty="0"/>
          </a:p>
          <a:p>
            <a:pPr lvl="1"/>
            <a:r>
              <a:rPr lang="en-US" dirty="0" smtClean="0"/>
              <a:t>Don’t have to share private records </a:t>
            </a:r>
            <a:endParaRPr lang="en-US" dirty="0"/>
          </a:p>
          <a:p>
            <a:pPr lvl="1"/>
            <a:r>
              <a:rPr lang="en-US" dirty="0" smtClean="0"/>
              <a:t>But must disclose records if ICE has a judicial warrant </a:t>
            </a:r>
          </a:p>
          <a:p>
            <a:pPr lvl="1"/>
            <a:r>
              <a:rPr lang="en-US" dirty="0"/>
              <a:t>Can’t share what you don’t </a:t>
            </a:r>
            <a:r>
              <a:rPr lang="en-US" dirty="0" smtClean="0"/>
              <a:t>have</a:t>
            </a:r>
          </a:p>
          <a:p>
            <a:pPr lvl="1"/>
            <a:r>
              <a:rPr lang="en-US" dirty="0"/>
              <a:t>Federal Educational Rights and Privacy Act (FERPA) </a:t>
            </a:r>
            <a:r>
              <a:rPr lang="en-US" dirty="0" smtClean="0"/>
              <a:t>and Health Insurance                  Portability and Accountability                            Act (HIPAA) are additional                     protections 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ICE</a:t>
            </a:r>
            <a:endParaRPr lang="en-US" dirty="0"/>
          </a:p>
        </p:txBody>
      </p:sp>
      <p:pic>
        <p:nvPicPr>
          <p:cNvPr id="4" name="Picture 2" descr="Image result for notebook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2456"/>
            <a:ext cx="2890684" cy="24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219200"/>
            <a:ext cx="8229600" cy="5181600"/>
          </a:xfrm>
        </p:spPr>
        <p:txBody>
          <a:bodyPr>
            <a:normAutofit fontScale="92500"/>
          </a:bodyPr>
          <a:lstStyle/>
          <a:p>
            <a:pPr lvl="0"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Have a protocol in place for if ICE comes to your organization or requests records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Do not collect information about immigration status if you don’t have to. You can’t share what you don’t have! 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Have a point person for staff to notify immediately if ICE comes onsite or asks for records.  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All students and clients should be treated equitably.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Take into consideration immigration consequences of bringing law enforcement onsite.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Under the current administration there is a renewed emphasis on ICE collaborating  with local law enforcement</a:t>
            </a:r>
          </a:p>
          <a:p>
            <a:pPr lvl="1"/>
            <a:r>
              <a:rPr lang="en-US" dirty="0"/>
              <a:t>Exposure to the criminal and juvenile justice systems may also expose students to ICE</a:t>
            </a:r>
          </a:p>
          <a:p>
            <a:pPr lvl="1"/>
            <a:r>
              <a:rPr lang="en-US" dirty="0"/>
              <a:t>Review </a:t>
            </a:r>
            <a:r>
              <a:rPr lang="en-US" dirty="0" smtClean="0"/>
              <a:t>policies </a:t>
            </a:r>
            <a:r>
              <a:rPr lang="en-US" dirty="0"/>
              <a:t>to see where and </a:t>
            </a:r>
            <a:r>
              <a:rPr lang="en-US" dirty="0" smtClean="0"/>
              <a:t>when clients might interact with police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Organizations and Staff Can Do</a:t>
            </a:r>
            <a:endParaRPr lang="en-US" dirty="0"/>
          </a:p>
        </p:txBody>
      </p:sp>
      <p:pic>
        <p:nvPicPr>
          <p:cNvPr id="4" name="Picture 3" descr="Blackboards and Badge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6911" y="4637809"/>
            <a:ext cx="3587089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resources and know what families can do now</a:t>
            </a:r>
          </a:p>
          <a:p>
            <a:pPr lvl="1"/>
            <a:r>
              <a:rPr lang="en-US" dirty="0" smtClean="0"/>
              <a:t>Share resources with staff</a:t>
            </a:r>
          </a:p>
          <a:p>
            <a:pPr lvl="1"/>
            <a:r>
              <a:rPr lang="en-US" dirty="0" smtClean="0"/>
              <a:t>Don’t advertise “undocumented immigration” forums – people may be scared and won’t show up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Organizations and Staff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Marketing - Education Prog\7) Images\#logos\ILRC_Color_Circle_TRANSPARENT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33" y="1676400"/>
            <a:ext cx="4537534" cy="434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Immigrant Legal Resource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2819400"/>
            <a:ext cx="8229600" cy="335280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very small chance that ICE will come to your school or health center.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this information will help your be prepared, remain calm, and reassure your clients, students, and their families.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Organizations and Staff Can Do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7404" y="1676400"/>
            <a:ext cx="3887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REMEMBER: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6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201933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help immigrants to protect themselves?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What </a:t>
            </a:r>
            <a:r>
              <a:rPr lang="en-US" sz="4400" dirty="0"/>
              <a:t>Immigrant Families </a:t>
            </a:r>
            <a:br>
              <a:rPr lang="en-US" sz="4400" dirty="0"/>
            </a:br>
            <a:r>
              <a:rPr lang="en-US" sz="4400" dirty="0"/>
              <a:t>Should Do Now</a:t>
            </a:r>
          </a:p>
        </p:txBody>
      </p:sp>
    </p:spTree>
    <p:extLst>
      <p:ext uri="{BB962C8B-B14F-4D97-AF65-F5344CB8AC3E}">
        <p14:creationId xmlns:p14="http://schemas.microsoft.com/office/powerpoint/2010/main" val="35840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Immigrant Families Should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066800"/>
            <a:ext cx="8229600" cy="541020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2600" dirty="0"/>
              <a:t>Understand your rights and practice asserting them</a:t>
            </a:r>
            <a:r>
              <a:rPr lang="en-US" sz="2600" dirty="0" smtClean="0"/>
              <a:t>!</a:t>
            </a:r>
          </a:p>
          <a:p>
            <a:pPr>
              <a:spcAft>
                <a:spcPts val="900"/>
              </a:spcAft>
            </a:pPr>
            <a:r>
              <a:rPr lang="en-US" sz="2600" dirty="0" smtClean="0"/>
              <a:t>Put </a:t>
            </a:r>
            <a:r>
              <a:rPr lang="en-US" sz="2600" dirty="0"/>
              <a:t>a child care and family preparedness plan in place</a:t>
            </a:r>
          </a:p>
          <a:p>
            <a:pPr>
              <a:spcAft>
                <a:spcPts val="900"/>
              </a:spcAft>
            </a:pPr>
            <a:r>
              <a:rPr lang="en-US" sz="2600" dirty="0"/>
              <a:t>Figure out which documents </a:t>
            </a:r>
            <a:r>
              <a:rPr lang="en-US" sz="2600" dirty="0" smtClean="0"/>
              <a:t>you </a:t>
            </a:r>
            <a:r>
              <a:rPr lang="en-US" sz="2600" dirty="0"/>
              <a:t>should and should not carry </a:t>
            </a:r>
            <a:endParaRPr lang="en-US" sz="2600" dirty="0" smtClean="0"/>
          </a:p>
          <a:p>
            <a:pPr>
              <a:spcAft>
                <a:spcPts val="900"/>
              </a:spcAft>
            </a:pPr>
            <a:r>
              <a:rPr lang="en-US" sz="2600" dirty="0"/>
              <a:t>Talk to an immigration services provider about immigration </a:t>
            </a:r>
            <a:r>
              <a:rPr lang="en-US" sz="2600" dirty="0" smtClean="0"/>
              <a:t>options</a:t>
            </a:r>
          </a:p>
          <a:p>
            <a:pPr>
              <a:spcAft>
                <a:spcPts val="900"/>
              </a:spcAft>
            </a:pPr>
            <a:r>
              <a:rPr lang="en-US" sz="2600" dirty="0" smtClean="0"/>
              <a:t>People </a:t>
            </a:r>
            <a:r>
              <a:rPr lang="en-US" sz="2600" dirty="0"/>
              <a:t>should continue to avoid negative interaction with law enforcement. Something like a DUI or conviction related to drugs can have irreversible negative immigration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20868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1219200"/>
            <a:ext cx="5638800" cy="5410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Anywhere: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ICE must prove the person is not a USC.</a:t>
            </a:r>
          </a:p>
          <a:p>
            <a:pPr lvl="1">
              <a:lnSpc>
                <a:spcPct val="110000"/>
              </a:lnSpc>
              <a:spcAft>
                <a:spcPts val="2400"/>
              </a:spcAft>
            </a:pPr>
            <a:r>
              <a:rPr lang="en-US" sz="2800" dirty="0" smtClean="0"/>
              <a:t>You </a:t>
            </a:r>
            <a:r>
              <a:rPr lang="en-US" sz="2800" dirty="0"/>
              <a:t>ALWAYS have the right to remain </a:t>
            </a:r>
            <a:r>
              <a:rPr lang="en-US" sz="2800" dirty="0" smtClean="0"/>
              <a:t>silent.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the home: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ICE must have a warrant </a:t>
            </a:r>
            <a:r>
              <a:rPr lang="en-US" sz="2800" i="1" dirty="0" smtClean="0"/>
              <a:t>signed by a judge </a:t>
            </a:r>
            <a:r>
              <a:rPr lang="en-US" sz="2800" dirty="0" smtClean="0"/>
              <a:t>to enter anyone’s house.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They almost never have this.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Legal Self-defense:  Know Your Rights!</a:t>
            </a:r>
            <a:endParaRPr lang="en-US" b="1" dirty="0">
              <a:latin typeface="+mn-lt"/>
            </a:endParaRPr>
          </a:p>
        </p:txBody>
      </p:sp>
      <p:pic>
        <p:nvPicPr>
          <p:cNvPr id="2" name="Picture 1" descr="Journey for Fair Trade: A &lt;strong&gt;Rights&lt;/strong&gt;-Based Approach to Fai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" y="1995487"/>
            <a:ext cx="3080834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Know Your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  <a:p>
            <a:pPr lvl="0"/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3" y="1584225"/>
            <a:ext cx="7605634" cy="2392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203" y="5029200"/>
            <a:ext cx="563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Order Red Cards in bulk at </a:t>
            </a:r>
            <a:r>
              <a:rPr lang="en-US" dirty="0">
                <a:hlinkClick r:id="rId4"/>
              </a:rPr>
              <a:t>www.ilrc.org/red_cards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7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53" y="0"/>
            <a:ext cx="80772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Eligible LPRs - Naturalize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many benefits including:</a:t>
            </a:r>
          </a:p>
          <a:p>
            <a:pPr marL="0" indent="0">
              <a:buNone/>
            </a:pPr>
            <a:endParaRPr lang="en-US" sz="1050" dirty="0"/>
          </a:p>
          <a:p>
            <a:pPr>
              <a:spcAft>
                <a:spcPts val="900"/>
              </a:spcAft>
            </a:pPr>
            <a:r>
              <a:rPr lang="en-US" dirty="0" smtClean="0"/>
              <a:t>Protection from deportation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Ability to petition more family members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Ability to petition some family members faster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Ability to VOTE!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447633"/>
            <a:ext cx="5474110" cy="23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53" y="381000"/>
            <a:ext cx="80772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Undocumented – Screen for Relief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many options including some for:</a:t>
            </a:r>
          </a:p>
          <a:p>
            <a:r>
              <a:rPr lang="en-US" dirty="0" smtClean="0"/>
              <a:t>Those who have U.S. citizen or green card holder family members</a:t>
            </a:r>
          </a:p>
          <a:p>
            <a:r>
              <a:rPr lang="en-US" dirty="0" smtClean="0"/>
              <a:t>Those who have been abused by a U.S. citizen or green card holder family member</a:t>
            </a:r>
          </a:p>
          <a:p>
            <a:r>
              <a:rPr lang="en-US" dirty="0" smtClean="0"/>
              <a:t>Victims of certain crimes or forced work</a:t>
            </a:r>
          </a:p>
          <a:p>
            <a:r>
              <a:rPr lang="en-US" dirty="0" smtClean="0"/>
              <a:t>Those who are afraid to return to their home country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4" name="Picture 3" descr="&lt;strong&gt;Checklist&lt;/strong&gt; - LGAM Knowledge B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95177"/>
            <a:ext cx="1838677" cy="18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953" y="228600"/>
            <a:ext cx="80772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Address old convictions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Trump is prioritizing </a:t>
            </a:r>
            <a:r>
              <a:rPr lang="en-US" dirty="0"/>
              <a:t>people with </a:t>
            </a:r>
            <a:r>
              <a:rPr lang="en-US" dirty="0" smtClean="0"/>
              <a:t>convictions – so it </a:t>
            </a:r>
            <a:r>
              <a:rPr lang="en-US" dirty="0"/>
              <a:t>is important </a:t>
            </a:r>
            <a:r>
              <a:rPr lang="en-US" dirty="0" smtClean="0"/>
              <a:t>to consult </a:t>
            </a:r>
            <a:r>
              <a:rPr lang="en-US" dirty="0"/>
              <a:t>with a post-conviction specialist to determine if there is anyway to clean up </a:t>
            </a:r>
            <a:r>
              <a:rPr lang="en-US" dirty="0" smtClean="0"/>
              <a:t>criminal </a:t>
            </a:r>
            <a:r>
              <a:rPr lang="en-US" dirty="0"/>
              <a:t>records. </a:t>
            </a:r>
            <a:endParaRPr lang="en-US" dirty="0" smtClean="0"/>
          </a:p>
          <a:p>
            <a:r>
              <a:rPr lang="en-US" dirty="0" smtClean="0"/>
              <a:t>Obtain a copy of the criminal record from the local courthouse or from the state DOJ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 summary</a:t>
            </a:r>
            <a:r>
              <a:rPr lang="is-IS" b="1" dirty="0" smtClean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4363892"/>
              </p:ext>
            </p:extLst>
          </p:nvPr>
        </p:nvGraphicFramePr>
        <p:xfrm>
          <a:off x="304800" y="10668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19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0778917"/>
              </p:ext>
            </p:extLst>
          </p:nvPr>
        </p:nvGraphicFramePr>
        <p:xfrm>
          <a:off x="152400" y="8382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09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900" dirty="0"/>
              <a:t>To refer someone to a nonprofit immigration law agency, see directory at </a:t>
            </a:r>
            <a:r>
              <a:rPr lang="en-US" sz="2900" dirty="0" smtClean="0">
                <a:hlinkClick r:id="rId3"/>
              </a:rPr>
              <a:t>www.immigrationadvocates.org/nonprofit/legaldirectory/search?state=CA</a:t>
            </a:r>
            <a:r>
              <a:rPr lang="en-US" sz="2900" dirty="0" smtClean="0"/>
              <a:t>  </a:t>
            </a:r>
            <a:endParaRPr lang="en-US" sz="2900" dirty="0"/>
          </a:p>
          <a:p>
            <a:r>
              <a:rPr lang="en-US" sz="2900" dirty="0"/>
              <a:t>To download free printed community resources from the ILRC, go to </a:t>
            </a:r>
            <a:r>
              <a:rPr lang="en-US" sz="2900" dirty="0" smtClean="0">
                <a:hlinkClick r:id="rId4"/>
              </a:rPr>
              <a:t>www.ilrc.org/community-resources</a:t>
            </a:r>
            <a:r>
              <a:rPr lang="en-US" sz="2900" dirty="0" smtClean="0"/>
              <a:t>  </a:t>
            </a:r>
            <a:endParaRPr lang="en-US" sz="2900" dirty="0"/>
          </a:p>
          <a:p>
            <a:r>
              <a:rPr lang="en-US" sz="2900" dirty="0"/>
              <a:t>New Americans Campaign </a:t>
            </a:r>
            <a:r>
              <a:rPr lang="en-US" sz="2900" dirty="0" smtClean="0"/>
              <a:t>(naturalization) </a:t>
            </a:r>
            <a:r>
              <a:rPr lang="en-US" sz="2900" dirty="0" smtClean="0">
                <a:hlinkClick r:id="rId5"/>
              </a:rPr>
              <a:t>http</a:t>
            </a:r>
            <a:r>
              <a:rPr lang="en-US" sz="2900" dirty="0">
                <a:hlinkClick r:id="rId5"/>
              </a:rPr>
              <a:t>://newamericanscampaign.org</a:t>
            </a:r>
            <a:r>
              <a:rPr lang="en-US" sz="2900" dirty="0" smtClean="0">
                <a:hlinkClick r:id="rId5"/>
              </a:rPr>
              <a:t>/</a:t>
            </a:r>
            <a:r>
              <a:rPr lang="en-US" sz="2900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5240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900" dirty="0" smtClean="0"/>
              <a:t>ILRC’s </a:t>
            </a:r>
            <a:r>
              <a:rPr lang="en-US" sz="2900" dirty="0"/>
              <a:t>DACA Resources: </a:t>
            </a:r>
            <a:r>
              <a:rPr lang="en-US" sz="2900" dirty="0">
                <a:hlinkClick r:id="rId3"/>
              </a:rPr>
              <a:t>https://</a:t>
            </a:r>
            <a:r>
              <a:rPr lang="en-US" sz="2900" dirty="0" smtClean="0">
                <a:hlinkClick r:id="rId3"/>
              </a:rPr>
              <a:t>www.ilrc.org/daca</a:t>
            </a:r>
            <a:r>
              <a:rPr lang="en-US" sz="2900" dirty="0" smtClean="0"/>
              <a:t> </a:t>
            </a:r>
            <a:endParaRPr lang="en-US" sz="2900" dirty="0"/>
          </a:p>
          <a:p>
            <a:pPr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900" dirty="0" smtClean="0"/>
              <a:t>KYR </a:t>
            </a:r>
            <a:r>
              <a:rPr lang="en-US" sz="2900" dirty="0"/>
              <a:t>and What Immigrant Families Should Do Now </a:t>
            </a:r>
            <a:r>
              <a:rPr lang="en-US" sz="2900" dirty="0">
                <a:hlinkClick r:id="rId4"/>
              </a:rPr>
              <a:t>https://www.ilrc.org/know-your-rights-and-what-immigrant-families-should-do-now</a:t>
            </a:r>
            <a:r>
              <a:rPr lang="en-US" sz="29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900" dirty="0" smtClean="0"/>
              <a:t>Family </a:t>
            </a:r>
            <a:r>
              <a:rPr lang="en-US" sz="2900" dirty="0"/>
              <a:t>Preparedness Plan: </a:t>
            </a:r>
            <a:r>
              <a:rPr lang="en-US" sz="2900" u="sng" dirty="0">
                <a:hlinkClick r:id="rId5"/>
              </a:rPr>
              <a:t>https://www.ilrc.org/family-preparedness-plan</a:t>
            </a:r>
            <a:endParaRPr lang="en-US" sz="2900" dirty="0"/>
          </a:p>
          <a:p>
            <a:pPr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900" dirty="0"/>
              <a:t>ACLU: KYR When Encountering Law Enforcement </a:t>
            </a:r>
            <a:r>
              <a:rPr lang="en-US" sz="2900" dirty="0">
                <a:hlinkClick r:id="rId6"/>
              </a:rPr>
              <a:t>https://</a:t>
            </a:r>
            <a:r>
              <a:rPr lang="en-US" sz="2900" dirty="0" smtClean="0">
                <a:hlinkClick r:id="rId6"/>
              </a:rPr>
              <a:t>www.aclu.org/files/kyr/kyr_english.pdf</a:t>
            </a:r>
            <a:endParaRPr lang="en-US" sz="29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1524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Post-Election </a:t>
            </a:r>
            <a:r>
              <a:rPr lang="en-US" dirty="0"/>
              <a:t>Q&amp;A for Advocates and Attorneys Serving Immigrant Survivors of Gender-Based Violence: </a:t>
            </a:r>
            <a:r>
              <a:rPr lang="en-US" u="sng" dirty="0">
                <a:hlinkClick r:id="rId3"/>
              </a:rPr>
              <a:t>https://www.ilrc.org/post-election-qa-advocates-and-attorneys-serving-immigrant-survivors-gender-based-violence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UACs and EOs: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https://www.ilrc.org/unaccompanied-minors-new-executive-orders</a:t>
            </a:r>
            <a:r>
              <a:rPr lang="en-US" dirty="0"/>
              <a:t> </a:t>
            </a:r>
          </a:p>
          <a:p>
            <a:r>
              <a:rPr lang="en-US" dirty="0" smtClean="0"/>
              <a:t>Rights of LPRs: </a:t>
            </a:r>
            <a:r>
              <a:rPr lang="en-US" u="sng" dirty="0">
                <a:hlinkClick r:id="rId5"/>
              </a:rPr>
              <a:t>https://www.ilrc.org/rights-lawful-permanent-residents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Post-Election </a:t>
            </a:r>
            <a:r>
              <a:rPr lang="en-US" sz="2800" dirty="0"/>
              <a:t>Resource for Schools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www.ilrc.org/post-election-resource-schools</a:t>
            </a:r>
            <a:endParaRPr lang="en-US" sz="2800" dirty="0" smtClean="0"/>
          </a:p>
          <a:p>
            <a:r>
              <a:rPr lang="en-US" sz="2800" dirty="0"/>
              <a:t>California Primary Care Association </a:t>
            </a:r>
            <a:r>
              <a:rPr lang="en-US" sz="2800" dirty="0">
                <a:hlinkClick r:id="rId4"/>
              </a:rPr>
              <a:t>www.cpca.org/cpca/assets/File/Policy-and-Advocacy/Active-Policy-Issues/MSFW/2012-10-17-ICE-Raid-Summary-Updated.pdf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CCSA’s Protecting Undocumented and Vulnerable Students: </a:t>
            </a:r>
            <a:r>
              <a:rPr lang="en-US" sz="2800" u="sng" dirty="0">
                <a:hlinkClick r:id="rId5"/>
              </a:rPr>
              <a:t>http://</a:t>
            </a:r>
            <a:r>
              <a:rPr lang="en-US" sz="2800" u="sng" dirty="0" smtClean="0">
                <a:hlinkClick r:id="rId5"/>
              </a:rPr>
              <a:t>www.ccsa.org/2017/06/protecting-undocumented-and-vulnerable-students.html</a:t>
            </a:r>
            <a:endParaRPr lang="en-US" sz="2800" u="sng" dirty="0"/>
          </a:p>
          <a:p>
            <a:endParaRPr lang="en-US" sz="2800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Preparation will help reassure your clients and their families, and reduce the overall fear and panic of the community.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838200"/>
            <a:ext cx="5465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Remain calm and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stay informed.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46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812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What is Happening Now? </a:t>
            </a:r>
            <a:b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</a:br>
            <a: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/>
            </a:r>
            <a:br>
              <a:rPr lang="en-US" sz="5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</a:br>
            <a:r>
              <a:rPr lang="en-US" sz="4400" dirty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Immigration Under </a:t>
            </a:r>
            <a:r>
              <a:rPr lang="en-US" sz="4400" dirty="0" smtClean="0">
                <a:solidFill>
                  <a:srgbClr val="003B5C"/>
                </a:solidFill>
                <a:latin typeface="Franklin Gothic Medium"/>
                <a:ea typeface="+mj-ea"/>
                <a:cs typeface="+mj-cs"/>
              </a:rPr>
              <a:t>the New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Immigration in the U.S.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5559263"/>
              </p:ext>
            </p:extLst>
          </p:nvPr>
        </p:nvGraphicFramePr>
        <p:xfrm>
          <a:off x="228600" y="8382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Asking Congress for money to hire more ICE/border agents, construct new detention centers, build a wall, hire more immigration judges. 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ICE can arrest </a:t>
            </a:r>
            <a:r>
              <a:rPr lang="en-US" sz="2800" i="1" dirty="0" smtClean="0"/>
              <a:t>any </a:t>
            </a:r>
            <a:r>
              <a:rPr lang="en-US" sz="2800" dirty="0"/>
              <a:t>undocumented </a:t>
            </a:r>
            <a:r>
              <a:rPr lang="en-US" sz="2800" dirty="0" smtClean="0"/>
              <a:t>person.</a:t>
            </a:r>
            <a:r>
              <a:rPr lang="en-US" sz="2800" dirty="0"/>
              <a:t> </a:t>
            </a:r>
            <a:r>
              <a:rPr lang="en-US" sz="2800" i="1" dirty="0" smtClean="0"/>
              <a:t>Officially</a:t>
            </a:r>
            <a:r>
              <a:rPr lang="en-US" sz="2800" dirty="0" smtClean="0"/>
              <a:t> the highest priorities are people who were convicted or accused of any crime, or who ICE </a:t>
            </a:r>
            <a:r>
              <a:rPr lang="en-US" sz="2800" i="1" dirty="0" smtClean="0"/>
              <a:t>thinks</a:t>
            </a:r>
            <a:r>
              <a:rPr lang="en-US" sz="2800" dirty="0" smtClean="0"/>
              <a:t> committed any crime – or any other person ICE decides is dangerous.  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Partnering with local law enforcement and local agencies to tap into and utilize local resources.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Administration’s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406" y="8382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September 5, 2017 Announcement:</a:t>
            </a:r>
          </a:p>
          <a:p>
            <a:pPr lvl="1"/>
            <a:r>
              <a:rPr lang="en-US" dirty="0" smtClean="0"/>
              <a:t>Process pending </a:t>
            </a:r>
            <a:r>
              <a:rPr lang="en-US" b="1" dirty="0" smtClean="0">
                <a:solidFill>
                  <a:srgbClr val="FF0000"/>
                </a:solidFill>
              </a:rPr>
              <a:t>INITIAL</a:t>
            </a:r>
            <a:r>
              <a:rPr lang="en-US" dirty="0" smtClean="0"/>
              <a:t> applications accepted as of 9/5/2017</a:t>
            </a:r>
          </a:p>
          <a:p>
            <a:pPr lvl="1"/>
            <a:r>
              <a:rPr lang="en-US" dirty="0" smtClean="0"/>
              <a:t>Reject all new </a:t>
            </a:r>
            <a:r>
              <a:rPr lang="en-US" b="1" dirty="0" smtClean="0">
                <a:solidFill>
                  <a:srgbClr val="FF0000"/>
                </a:solidFill>
              </a:rPr>
              <a:t>INITIAL</a:t>
            </a:r>
            <a:r>
              <a:rPr lang="en-US" dirty="0" smtClean="0"/>
              <a:t> applications after 9/5/2017</a:t>
            </a:r>
          </a:p>
          <a:p>
            <a:pPr lvl="1"/>
            <a:r>
              <a:rPr lang="en-US" dirty="0" smtClean="0"/>
              <a:t>Process all pending </a:t>
            </a:r>
            <a:r>
              <a:rPr lang="en-US" b="1" dirty="0" smtClean="0">
                <a:solidFill>
                  <a:srgbClr val="FF0000"/>
                </a:solidFill>
              </a:rPr>
              <a:t>RENEWAL</a:t>
            </a:r>
            <a:r>
              <a:rPr lang="en-US" dirty="0" smtClean="0"/>
              <a:t> applications that have been filed </a:t>
            </a:r>
          </a:p>
          <a:p>
            <a:pPr lvl="1"/>
            <a:r>
              <a:rPr lang="en-US" dirty="0" smtClean="0"/>
              <a:t>Accept and process </a:t>
            </a:r>
            <a:r>
              <a:rPr lang="en-US" b="1" dirty="0">
                <a:solidFill>
                  <a:srgbClr val="FF0000"/>
                </a:solidFill>
              </a:rPr>
              <a:t>RENEWAL</a:t>
            </a:r>
            <a:r>
              <a:rPr lang="en-US" dirty="0" smtClean="0"/>
              <a:t> applications until 10/5/2017 if DACA expires between 9/5/2017 and 3/5/2018</a:t>
            </a:r>
          </a:p>
          <a:p>
            <a:pPr lvl="1"/>
            <a:r>
              <a:rPr lang="en-US" dirty="0" smtClean="0"/>
              <a:t>Reject all </a:t>
            </a:r>
            <a:r>
              <a:rPr lang="en-US" b="1" dirty="0">
                <a:solidFill>
                  <a:srgbClr val="FF0000"/>
                </a:solidFill>
              </a:rPr>
              <a:t>INITIAL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FF0000"/>
                </a:solidFill>
              </a:rPr>
              <a:t>RENEWAL</a:t>
            </a:r>
            <a:r>
              <a:rPr lang="en-US" dirty="0" smtClean="0"/>
              <a:t> applications after 10/5/2017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DACA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586591"/>
            <a:ext cx="3810000" cy="12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98052"/>
              </p:ext>
            </p:extLst>
          </p:nvPr>
        </p:nvGraphicFramePr>
        <p:xfrm>
          <a:off x="1981200" y="63222"/>
          <a:ext cx="5181600" cy="673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4362377" imgH="5667300" progId="AcroExch.Document.DC">
                  <p:embed/>
                </p:oleObj>
              </mc:Choice>
              <mc:Fallback>
                <p:oleObj name="Acrobat Document" r:id="rId3" imgW="43623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63222"/>
                        <a:ext cx="5181600" cy="673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6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RC Template Fall 2015 2">
  <a:themeElements>
    <a:clrScheme name="ILRC Branding">
      <a:dk1>
        <a:sysClr val="windowText" lastClr="000000"/>
      </a:dk1>
      <a:lt1>
        <a:sysClr val="window" lastClr="FFFFFF"/>
      </a:lt1>
      <a:dk2>
        <a:srgbClr val="003B5C"/>
      </a:dk2>
      <a:lt2>
        <a:srgbClr val="919D9D"/>
      </a:lt2>
      <a:accent1>
        <a:srgbClr val="69B3E7"/>
      </a:accent1>
      <a:accent2>
        <a:srgbClr val="A80C35"/>
      </a:accent2>
      <a:accent3>
        <a:srgbClr val="B8C405"/>
      </a:accent3>
      <a:accent4>
        <a:srgbClr val="CF7F00"/>
      </a:accent4>
      <a:accent5>
        <a:srgbClr val="B89D18"/>
      </a:accent5>
      <a:accent6>
        <a:srgbClr val="FFFFFF"/>
      </a:accent6>
      <a:hlink>
        <a:srgbClr val="0000FF"/>
      </a:hlink>
      <a:folHlink>
        <a:srgbClr val="0000FF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6419</TotalTime>
  <Words>1771</Words>
  <Application>Microsoft Office PowerPoint</Application>
  <PresentationFormat>On-screen Show (4:3)</PresentationFormat>
  <Paragraphs>245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Wingdings</vt:lpstr>
      <vt:lpstr>ILRC Template Fall 2015 2</vt:lpstr>
      <vt:lpstr>Acrobat Document</vt:lpstr>
      <vt:lpstr>Working with the Community  to Protect Immigrants</vt:lpstr>
      <vt:lpstr>Immigrant Legal Resource Center</vt:lpstr>
      <vt:lpstr>Agenda</vt:lpstr>
      <vt:lpstr>PowerPoint Presentation</vt:lpstr>
      <vt:lpstr>PowerPoint Presentation</vt:lpstr>
      <vt:lpstr>Immigration in the U.S.</vt:lpstr>
      <vt:lpstr>Administration’s Priorities</vt:lpstr>
      <vt:lpstr>DACA Update</vt:lpstr>
      <vt:lpstr>PowerPoint Presentation</vt:lpstr>
      <vt:lpstr>Proposed Federal Laws</vt:lpstr>
      <vt:lpstr>State Laws</vt:lpstr>
      <vt:lpstr>Local Efforts</vt:lpstr>
      <vt:lpstr>PowerPoint Presentation</vt:lpstr>
      <vt:lpstr>What You Can Do</vt:lpstr>
      <vt:lpstr>Concerns about ICE</vt:lpstr>
      <vt:lpstr>Concerns about ICE</vt:lpstr>
      <vt:lpstr>Concerns about ICE</vt:lpstr>
      <vt:lpstr>What Organizations and Staff Can Do</vt:lpstr>
      <vt:lpstr>What Organizations and Staff Can Do</vt:lpstr>
      <vt:lpstr>What Organizations and Staff Can Do</vt:lpstr>
      <vt:lpstr>How can we help immigrants to protect themselves?  What Immigrant Families  Should Do Now</vt:lpstr>
      <vt:lpstr>What Immigrant Families Should Do Now</vt:lpstr>
      <vt:lpstr>Legal Self-defense:  Know Your Rights!</vt:lpstr>
      <vt:lpstr>Know Your Rights</vt:lpstr>
      <vt:lpstr> Eligible LPRs - Naturalize</vt:lpstr>
      <vt:lpstr>Undocumented – Screen for Relief </vt:lpstr>
      <vt:lpstr>Address old convictions </vt:lpstr>
      <vt:lpstr>In summary…</vt:lpstr>
      <vt:lpstr>PowerPoint Presentation</vt:lpstr>
      <vt:lpstr>Resources</vt:lpstr>
      <vt:lpstr>Resources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Stern</dc:creator>
  <cp:lastModifiedBy>Nikki Marquez</cp:lastModifiedBy>
  <cp:revision>352</cp:revision>
  <cp:lastPrinted>2017-05-17T22:40:41Z</cp:lastPrinted>
  <dcterms:created xsi:type="dcterms:W3CDTF">2015-08-27T18:20:44Z</dcterms:created>
  <dcterms:modified xsi:type="dcterms:W3CDTF">2017-09-18T23:04:24Z</dcterms:modified>
</cp:coreProperties>
</file>